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02" r:id="rId1"/>
  </p:sldMasterIdLst>
  <p:notesMasterIdLst>
    <p:notesMasterId r:id="rId20"/>
  </p:notesMasterIdLst>
  <p:handoutMasterIdLst>
    <p:handoutMasterId r:id="rId21"/>
  </p:handoutMasterIdLst>
  <p:sldIdLst>
    <p:sldId id="257" r:id="rId2"/>
    <p:sldId id="287" r:id="rId3"/>
    <p:sldId id="261" r:id="rId4"/>
    <p:sldId id="290" r:id="rId5"/>
    <p:sldId id="284" r:id="rId6"/>
    <p:sldId id="291" r:id="rId7"/>
    <p:sldId id="298" r:id="rId8"/>
    <p:sldId id="293" r:id="rId9"/>
    <p:sldId id="294" r:id="rId10"/>
    <p:sldId id="295" r:id="rId11"/>
    <p:sldId id="297" r:id="rId12"/>
    <p:sldId id="296" r:id="rId13"/>
    <p:sldId id="267" r:id="rId14"/>
    <p:sldId id="299" r:id="rId15"/>
    <p:sldId id="301" r:id="rId16"/>
    <p:sldId id="302" r:id="rId17"/>
    <p:sldId id="288" r:id="rId18"/>
    <p:sldId id="279" r:id="rId19"/>
  </p:sldIdLst>
  <p:sldSz cx="9144000" cy="5143500" type="screen16x9"/>
  <p:notesSz cx="6797675" cy="9926638"/>
  <p:embeddedFontLst>
    <p:embeddedFont>
      <p:font typeface="Wingdings 2" panose="05020102010507070707" pitchFamily="18" charset="2"/>
      <p:regular r:id="rId22"/>
    </p:embeddedFont>
    <p:embeddedFont>
      <p:font typeface="Constantia" panose="02030602050306030303" pitchFamily="18" charset="0"/>
      <p:regular r:id="rId23"/>
      <p:bold r:id="rId24"/>
      <p:italic r:id="rId25"/>
      <p:boldItalic r:id="rId26"/>
    </p:embeddedFont>
    <p:embeddedFont>
      <p:font typeface="Tahoma" panose="020B0604030504040204" pitchFamily="34" charset="0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orbel" panose="020B050302020402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08DADC9-93E9-4C15-BDF6-D8F5F7170648}">
  <a:tblStyle styleId="{508DADC9-93E9-4C15-BDF6-D8F5F7170648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284E427A-3D55-4303-BF80-6455036E1DE7}" styleName="Στυλ με θέμα 1 - Έμφαση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Στυλ με θέμα 1 - Έμφαση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Στυλ με θέμα 1 - Έμφαση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E3FDE45-AF77-4B5C-9715-49D594BDF05E}" styleName="Φωτεινό στυλ 1 - Έμφαση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8995" autoAdjust="0"/>
    <p:restoredTop sz="94660"/>
  </p:normalViewPr>
  <p:slideViewPr>
    <p:cSldViewPr>
      <p:cViewPr>
        <p:scale>
          <a:sx n="100" d="100"/>
          <a:sy n="100" d="100"/>
        </p:scale>
        <p:origin x="-756" y="-8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11" d="100"/>
          <a:sy n="111" d="100"/>
        </p:scale>
        <p:origin x="-35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15DF38-96AD-454D-839C-003D8293E868}" type="doc">
      <dgm:prSet loTypeId="urn:microsoft.com/office/officeart/2005/8/layout/process5" loCatId="process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l-GR"/>
        </a:p>
      </dgm:t>
    </dgm:pt>
    <dgm:pt modelId="{6601CEB0-F4EA-4533-96C7-34ECB7C946F5}">
      <dgm:prSet phldrT="[Κείμενο]" custT="1"/>
      <dgm:spPr>
        <a:xfrm>
          <a:off x="937893" y="430"/>
          <a:ext cx="1515015" cy="909009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sz="1500" b="1" dirty="0" smtClean="0">
              <a:latin typeface="Calibri"/>
              <a:ea typeface="+mn-ea"/>
              <a:cs typeface="+mn-cs"/>
            </a:rPr>
            <a:t>Identify the analysis scope</a:t>
          </a:r>
          <a:r>
            <a:rPr lang="el-GR" sz="1500" b="1" dirty="0" smtClean="0">
              <a:latin typeface="Calibri"/>
              <a:ea typeface="+mn-ea"/>
              <a:cs typeface="+mn-cs"/>
            </a:rPr>
            <a:t> </a:t>
          </a:r>
          <a:endParaRPr lang="el-GR" sz="1500" b="1" dirty="0">
            <a:latin typeface="Calibri"/>
            <a:ea typeface="+mn-ea"/>
            <a:cs typeface="+mn-cs"/>
          </a:endParaRPr>
        </a:p>
      </dgm:t>
    </dgm:pt>
    <dgm:pt modelId="{8456E15F-8384-4C4D-9B7C-AFC4D2307D94}" type="parTrans" cxnId="{2D655EE0-A741-4BC9-B612-958FADA88E1B}">
      <dgm:prSet/>
      <dgm:spPr/>
      <dgm:t>
        <a:bodyPr/>
        <a:lstStyle/>
        <a:p>
          <a:endParaRPr lang="el-GR" sz="1500"/>
        </a:p>
      </dgm:t>
    </dgm:pt>
    <dgm:pt modelId="{87F85EBB-9F97-4B94-9B2C-F87B73B72836}" type="sibTrans" cxnId="{2D655EE0-A741-4BC9-B612-958FADA88E1B}">
      <dgm:prSet custT="1"/>
      <dgm:spPr>
        <a:xfrm rot="21599310">
          <a:off x="2591746" y="266859"/>
          <a:ext cx="334472" cy="375723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l-GR" sz="15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B6A1571-738E-4F76-9AD9-5AF37C72644F}">
      <dgm:prSet phldrT="[Κείμενο]" custT="1"/>
      <dgm:spPr>
        <a:xfrm>
          <a:off x="853825" y="2817835"/>
          <a:ext cx="1515015" cy="909009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sz="1500" b="1" dirty="0" smtClean="0">
              <a:latin typeface="Calibri"/>
              <a:ea typeface="+mn-ea"/>
              <a:cs typeface="+mn-cs"/>
            </a:rPr>
            <a:t>Conduction of final Report</a:t>
          </a:r>
          <a:r>
            <a:rPr lang="el-GR" sz="1500" b="1" dirty="0" smtClean="0">
              <a:latin typeface="Calibri"/>
              <a:ea typeface="+mn-ea"/>
              <a:cs typeface="+mn-cs"/>
            </a:rPr>
            <a:t> </a:t>
          </a:r>
          <a:endParaRPr lang="el-GR" sz="1500" b="1" dirty="0">
            <a:latin typeface="Calibri"/>
            <a:ea typeface="+mn-ea"/>
            <a:cs typeface="+mn-cs"/>
          </a:endParaRPr>
        </a:p>
      </dgm:t>
    </dgm:pt>
    <dgm:pt modelId="{428E7B5F-E600-4C27-BBDB-2B6420C611D0}" type="parTrans" cxnId="{C64F3BB9-0A52-4289-9C7E-749BFA55183C}">
      <dgm:prSet/>
      <dgm:spPr/>
      <dgm:t>
        <a:bodyPr/>
        <a:lstStyle/>
        <a:p>
          <a:endParaRPr lang="el-GR" sz="1500"/>
        </a:p>
      </dgm:t>
    </dgm:pt>
    <dgm:pt modelId="{58A8AD51-616D-4300-8C01-631343E8EAB6}" type="sibTrans" cxnId="{C64F3BB9-0A52-4289-9C7E-749BFA55183C}">
      <dgm:prSet/>
      <dgm:spPr/>
      <dgm:t>
        <a:bodyPr/>
        <a:lstStyle/>
        <a:p>
          <a:endParaRPr lang="el-GR" sz="1500"/>
        </a:p>
      </dgm:t>
    </dgm:pt>
    <dgm:pt modelId="{008D5500-081B-4716-903D-C5EC63E5F9B6}">
      <dgm:prSet custT="1"/>
      <dgm:spPr>
        <a:xfrm>
          <a:off x="3083989" y="0"/>
          <a:ext cx="1515015" cy="909009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sz="1200" b="1" dirty="0" smtClean="0">
              <a:latin typeface="Calibri"/>
              <a:ea typeface="+mn-ea"/>
              <a:cs typeface="+mn-cs"/>
            </a:rPr>
            <a:t>Determination and participation of the Stakeholders involved</a:t>
          </a:r>
          <a:endParaRPr lang="el-GR" sz="1200" b="1" dirty="0">
            <a:latin typeface="Calibri"/>
            <a:ea typeface="+mn-ea"/>
            <a:cs typeface="+mn-cs"/>
          </a:endParaRPr>
        </a:p>
      </dgm:t>
    </dgm:pt>
    <dgm:pt modelId="{59E734C6-C866-4A89-B4EB-F62A0486EAE4}" type="parTrans" cxnId="{2F9763D7-33EE-45D4-9866-CEF23117492C}">
      <dgm:prSet/>
      <dgm:spPr/>
      <dgm:t>
        <a:bodyPr/>
        <a:lstStyle/>
        <a:p>
          <a:endParaRPr lang="el-GR" sz="1500"/>
        </a:p>
      </dgm:t>
    </dgm:pt>
    <dgm:pt modelId="{A48342E0-0CD6-4420-A085-5E0D27DDAB98}" type="sibTrans" cxnId="{2F9763D7-33EE-45D4-9866-CEF23117492C}">
      <dgm:prSet custT="1"/>
      <dgm:spPr>
        <a:xfrm rot="706">
          <a:off x="4726810" y="266856"/>
          <a:ext cx="307894" cy="375723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l-GR" sz="15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9DD8E25-14B3-4E88-A601-EC015E6B3E38}">
      <dgm:prSet custT="1"/>
      <dgm:spPr>
        <a:xfrm>
          <a:off x="5179937" y="1515446"/>
          <a:ext cx="1515015" cy="909009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sz="1500" b="1" dirty="0" smtClean="0">
              <a:latin typeface="Calibri"/>
              <a:ea typeface="+mn-ea"/>
              <a:cs typeface="+mn-cs"/>
            </a:rPr>
            <a:t>Impact Assessment Analysis</a:t>
          </a:r>
          <a:endParaRPr lang="el-GR" sz="1500" b="1" dirty="0">
            <a:latin typeface="Calibri"/>
            <a:ea typeface="+mn-ea"/>
            <a:cs typeface="+mn-cs"/>
          </a:endParaRPr>
        </a:p>
      </dgm:t>
    </dgm:pt>
    <dgm:pt modelId="{9CE11C88-E741-41BE-AB6B-B676B44F714A}" type="parTrans" cxnId="{1FA469A7-B873-4C0A-9E26-9B347EC456E2}">
      <dgm:prSet/>
      <dgm:spPr/>
      <dgm:t>
        <a:bodyPr/>
        <a:lstStyle/>
        <a:p>
          <a:endParaRPr lang="el-GR" sz="1500"/>
        </a:p>
      </dgm:t>
    </dgm:pt>
    <dgm:pt modelId="{44698695-83D2-4A20-837F-9BF6A8B84531}" type="sibTrans" cxnId="{1FA469A7-B873-4C0A-9E26-9B347EC456E2}">
      <dgm:prSet custT="1"/>
      <dgm:spPr>
        <a:xfrm rot="10800000">
          <a:off x="4725432" y="1782089"/>
          <a:ext cx="321183" cy="375723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l-GR" sz="15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0508C87-5178-4BC9-8DC4-82803A19336B}">
      <dgm:prSet custT="1"/>
      <dgm:spPr>
        <a:xfrm>
          <a:off x="5179937" y="430"/>
          <a:ext cx="1515015" cy="909009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sz="1500" b="1" dirty="0" smtClean="0">
              <a:latin typeface="Calibri"/>
              <a:ea typeface="+mn-ea"/>
              <a:cs typeface="+mn-cs"/>
            </a:rPr>
            <a:t>Collection and processing of Data</a:t>
          </a:r>
          <a:r>
            <a:rPr lang="el-GR" sz="1500" b="1" dirty="0" smtClean="0">
              <a:latin typeface="Calibri"/>
              <a:ea typeface="+mn-ea"/>
              <a:cs typeface="+mn-cs"/>
            </a:rPr>
            <a:t>  </a:t>
          </a:r>
          <a:endParaRPr lang="el-GR" sz="1500" b="1" dirty="0">
            <a:latin typeface="Calibri"/>
            <a:ea typeface="+mn-ea"/>
            <a:cs typeface="+mn-cs"/>
          </a:endParaRPr>
        </a:p>
      </dgm:t>
    </dgm:pt>
    <dgm:pt modelId="{FB86AED6-12E7-4D88-B775-E7FF7EC2C1BF}" type="parTrans" cxnId="{C2891C4C-1861-40B5-82AA-21EE50EBBB03}">
      <dgm:prSet/>
      <dgm:spPr/>
      <dgm:t>
        <a:bodyPr/>
        <a:lstStyle/>
        <a:p>
          <a:endParaRPr lang="el-GR" sz="1500"/>
        </a:p>
      </dgm:t>
    </dgm:pt>
    <dgm:pt modelId="{F148C01C-DFC6-4183-A3F6-5794AE602BD2}" type="sibTrans" cxnId="{C2891C4C-1861-40B5-82AA-21EE50EBBB03}">
      <dgm:prSet custT="1"/>
      <dgm:spPr>
        <a:xfrm rot="5400000">
          <a:off x="5776853" y="1015491"/>
          <a:ext cx="321183" cy="375723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l-GR" sz="15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E9406C8-7830-423D-B3DB-D3D445883AA9}">
      <dgm:prSet custT="1"/>
      <dgm:spPr>
        <a:xfrm>
          <a:off x="947422" y="1486867"/>
          <a:ext cx="1515015" cy="909009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sz="1500" b="1" smtClean="0">
              <a:latin typeface="Calibri"/>
              <a:ea typeface="+mn-ea"/>
              <a:cs typeface="+mn-cs"/>
            </a:rPr>
            <a:t>Conclusions and propositions</a:t>
          </a:r>
          <a:endParaRPr lang="el-GR" sz="1500" b="1" dirty="0">
            <a:latin typeface="Calibri"/>
            <a:ea typeface="+mn-ea"/>
            <a:cs typeface="+mn-cs"/>
          </a:endParaRPr>
        </a:p>
      </dgm:t>
    </dgm:pt>
    <dgm:pt modelId="{8753C720-F419-40C0-AF27-22FDFDCCF3CC}" type="parTrans" cxnId="{D90FE051-5E5F-41E4-8588-21DFC391DE65}">
      <dgm:prSet/>
      <dgm:spPr/>
      <dgm:t>
        <a:bodyPr/>
        <a:lstStyle/>
        <a:p>
          <a:endParaRPr lang="el-GR" sz="1500"/>
        </a:p>
      </dgm:t>
    </dgm:pt>
    <dgm:pt modelId="{DDCD68D7-F220-44CB-8E29-0982EF0FAE70}" type="sibTrans" cxnId="{D90FE051-5E5F-41E4-8588-21DFC391DE65}">
      <dgm:prSet custT="1"/>
      <dgm:spPr>
        <a:xfrm rot="5641355">
          <a:off x="1546481" y="2412664"/>
          <a:ext cx="224190" cy="375723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l-GR" sz="15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A93C4C6-43E3-4C38-9152-EACDFBE106D4}">
      <dgm:prSet custT="1"/>
      <dgm:spPr>
        <a:xfrm>
          <a:off x="3058915" y="1515446"/>
          <a:ext cx="1515015" cy="909009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n-US" sz="1500" b="1" smtClean="0">
              <a:latin typeface="Calibri"/>
              <a:ea typeface="+mn-ea"/>
              <a:cs typeface="+mn-cs"/>
            </a:rPr>
            <a:t>Estimation of Social Value and SROI index</a:t>
          </a:r>
          <a:endParaRPr lang="el-GR" sz="1500" b="1" dirty="0">
            <a:latin typeface="Calibri"/>
            <a:ea typeface="+mn-ea"/>
            <a:cs typeface="+mn-cs"/>
          </a:endParaRPr>
        </a:p>
      </dgm:t>
    </dgm:pt>
    <dgm:pt modelId="{0733130A-3A28-48AD-92E6-100A3CBC998A}" type="parTrans" cxnId="{8B7DDC0D-845E-440B-9FED-C9D13D7D9BAE}">
      <dgm:prSet/>
      <dgm:spPr/>
      <dgm:t>
        <a:bodyPr/>
        <a:lstStyle/>
        <a:p>
          <a:endParaRPr lang="el-GR" sz="1500"/>
        </a:p>
      </dgm:t>
    </dgm:pt>
    <dgm:pt modelId="{6876F13A-23C7-48D5-AFAC-1711FD1EC82C}" type="sibTrans" cxnId="{8B7DDC0D-845E-440B-9FED-C9D13D7D9BAE}">
      <dgm:prSet custT="1"/>
      <dgm:spPr>
        <a:xfrm rot="10846527">
          <a:off x="2611543" y="1767920"/>
          <a:ext cx="316161" cy="375723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l-GR" sz="15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74AA4BA-1D48-421F-98F7-C47D90956DE3}" type="pres">
      <dgm:prSet presAssocID="{CF15DF38-96AD-454D-839C-003D8293E86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0B6A9EE-0202-4BFB-AC76-F419F46BD6C3}" type="pres">
      <dgm:prSet presAssocID="{6601CEB0-F4EA-4533-96C7-34ECB7C946F5}" presName="node" presStyleLbl="node1" presStyleIdx="0" presStyleCnt="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l-GR"/>
        </a:p>
      </dgm:t>
    </dgm:pt>
    <dgm:pt modelId="{7BFF68E4-2D6D-4361-9A57-8AA46EF94620}" type="pres">
      <dgm:prSet presAssocID="{87F85EBB-9F97-4B94-9B2C-F87B73B72836}" presName="sibTrans" presStyleLbl="sibTrans2D1" presStyleIdx="0" presStyleCnt="6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l-GR"/>
        </a:p>
      </dgm:t>
    </dgm:pt>
    <dgm:pt modelId="{0CDB43C3-714E-42C4-B9BD-30330A14BF35}" type="pres">
      <dgm:prSet presAssocID="{87F85EBB-9F97-4B94-9B2C-F87B73B72836}" presName="connectorText" presStyleLbl="sibTrans2D1" presStyleIdx="0" presStyleCnt="6"/>
      <dgm:spPr/>
      <dgm:t>
        <a:bodyPr/>
        <a:lstStyle/>
        <a:p>
          <a:endParaRPr lang="el-GR"/>
        </a:p>
      </dgm:t>
    </dgm:pt>
    <dgm:pt modelId="{C65A3115-7311-4665-B61A-F9BC4573454C}" type="pres">
      <dgm:prSet presAssocID="{008D5500-081B-4716-903D-C5EC63E5F9B6}" presName="node" presStyleLbl="node1" presStyleIdx="1" presStyleCnt="7" custLinFactNeighborX="1655" custLinFactNeighborY="-314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l-GR"/>
        </a:p>
      </dgm:t>
    </dgm:pt>
    <dgm:pt modelId="{96831FF9-3565-4107-85B9-9765CEC71DE4}" type="pres">
      <dgm:prSet presAssocID="{A48342E0-0CD6-4420-A085-5E0D27DDAB98}" presName="sibTrans" presStyleLbl="sibTrans2D1" presStyleIdx="1" presStyleCnt="6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l-GR"/>
        </a:p>
      </dgm:t>
    </dgm:pt>
    <dgm:pt modelId="{2888A313-AC2F-4EE6-9812-C23961837CC0}" type="pres">
      <dgm:prSet presAssocID="{A48342E0-0CD6-4420-A085-5E0D27DDAB98}" presName="connectorText" presStyleLbl="sibTrans2D1" presStyleIdx="1" presStyleCnt="6"/>
      <dgm:spPr/>
      <dgm:t>
        <a:bodyPr/>
        <a:lstStyle/>
        <a:p>
          <a:endParaRPr lang="el-GR"/>
        </a:p>
      </dgm:t>
    </dgm:pt>
    <dgm:pt modelId="{4B1E493A-FF98-4AED-A7BF-585AA3E64CD2}" type="pres">
      <dgm:prSet presAssocID="{30508C87-5178-4BC9-8DC4-82803A19336B}" presName="node" presStyleLbl="node1" presStyleIdx="2" presStyleCnt="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l-GR"/>
        </a:p>
      </dgm:t>
    </dgm:pt>
    <dgm:pt modelId="{6D7C0234-1669-4E29-8010-A792CC7CB835}" type="pres">
      <dgm:prSet presAssocID="{F148C01C-DFC6-4183-A3F6-5794AE602BD2}" presName="sibTrans" presStyleLbl="sibTrans2D1" presStyleIdx="2" presStyleCnt="6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l-GR"/>
        </a:p>
      </dgm:t>
    </dgm:pt>
    <dgm:pt modelId="{8F3312C9-1ABB-481F-B047-45A54D619AD7}" type="pres">
      <dgm:prSet presAssocID="{F148C01C-DFC6-4183-A3F6-5794AE602BD2}" presName="connectorText" presStyleLbl="sibTrans2D1" presStyleIdx="2" presStyleCnt="6"/>
      <dgm:spPr/>
      <dgm:t>
        <a:bodyPr/>
        <a:lstStyle/>
        <a:p>
          <a:endParaRPr lang="el-GR"/>
        </a:p>
      </dgm:t>
    </dgm:pt>
    <dgm:pt modelId="{20A079A8-C4ED-461C-81AB-D882DCF95BDF}" type="pres">
      <dgm:prSet presAssocID="{39DD8E25-14B3-4E88-A601-EC015E6B3E38}" presName="node" presStyleLbl="node1" presStyleIdx="3" presStyleCnt="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l-GR"/>
        </a:p>
      </dgm:t>
    </dgm:pt>
    <dgm:pt modelId="{D0CC285F-7991-4959-A37E-386D3C5CBB9B}" type="pres">
      <dgm:prSet presAssocID="{44698695-83D2-4A20-837F-9BF6A8B84531}" presName="sibTrans" presStyleLbl="sibTrans2D1" presStyleIdx="3" presStyleCnt="6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l-GR"/>
        </a:p>
      </dgm:t>
    </dgm:pt>
    <dgm:pt modelId="{F8B4DA63-64DB-41EB-8148-110D2C46AEF0}" type="pres">
      <dgm:prSet presAssocID="{44698695-83D2-4A20-837F-9BF6A8B84531}" presName="connectorText" presStyleLbl="sibTrans2D1" presStyleIdx="3" presStyleCnt="6"/>
      <dgm:spPr/>
      <dgm:t>
        <a:bodyPr/>
        <a:lstStyle/>
        <a:p>
          <a:endParaRPr lang="el-GR"/>
        </a:p>
      </dgm:t>
    </dgm:pt>
    <dgm:pt modelId="{8679E21A-2925-42D1-93CD-88DD8B55BBAB}" type="pres">
      <dgm:prSet presAssocID="{3A93C4C6-43E3-4C38-9152-EACDFBE106D4}" presName="node" presStyleLbl="node1" presStyleIdx="4" presStyleCnt="7" custLinFactNeighborX="663" custLinFactNeighborY="-338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l-GR"/>
        </a:p>
      </dgm:t>
    </dgm:pt>
    <dgm:pt modelId="{E9EB05FA-7581-4CE2-8ECB-F39D54684257}" type="pres">
      <dgm:prSet presAssocID="{6876F13A-23C7-48D5-AFAC-1711FD1EC82C}" presName="sibTrans" presStyleLbl="sibTrans2D1" presStyleIdx="4" presStyleCnt="6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l-GR"/>
        </a:p>
      </dgm:t>
    </dgm:pt>
    <dgm:pt modelId="{284DD129-9130-4941-8490-5BB23F4759C6}" type="pres">
      <dgm:prSet presAssocID="{6876F13A-23C7-48D5-AFAC-1711FD1EC82C}" presName="connectorText" presStyleLbl="sibTrans2D1" presStyleIdx="4" presStyleCnt="6"/>
      <dgm:spPr/>
      <dgm:t>
        <a:bodyPr/>
        <a:lstStyle/>
        <a:p>
          <a:endParaRPr lang="el-GR"/>
        </a:p>
      </dgm:t>
    </dgm:pt>
    <dgm:pt modelId="{9DC9A2F0-5106-4D74-B174-C089BDFCC3CA}" type="pres">
      <dgm:prSet presAssocID="{4E9406C8-7830-423D-B3DB-D3D445883AA9}" presName="node" presStyleLbl="node1" presStyleIdx="5" presStyleCnt="7" custLinFactNeighborX="629" custLinFactNeighborY="-314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l-GR"/>
        </a:p>
      </dgm:t>
    </dgm:pt>
    <dgm:pt modelId="{9CED2CA9-EA21-41FE-B190-6A0E647B2D62}" type="pres">
      <dgm:prSet presAssocID="{DDCD68D7-F220-44CB-8E29-0982EF0FAE70}" presName="sibTrans" presStyleLbl="sibTrans2D1" presStyleIdx="5" presStyleCnt="6" custAng="21490467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l-GR"/>
        </a:p>
      </dgm:t>
    </dgm:pt>
    <dgm:pt modelId="{4BE43B55-7856-4E2E-8E2D-D037C89B0F32}" type="pres">
      <dgm:prSet presAssocID="{DDCD68D7-F220-44CB-8E29-0982EF0FAE70}" presName="connectorText" presStyleLbl="sibTrans2D1" presStyleIdx="5" presStyleCnt="6"/>
      <dgm:spPr/>
      <dgm:t>
        <a:bodyPr/>
        <a:lstStyle/>
        <a:p>
          <a:endParaRPr lang="el-GR"/>
        </a:p>
      </dgm:t>
    </dgm:pt>
    <dgm:pt modelId="{DC521E98-09EB-432A-B5EB-433757796DF3}" type="pres">
      <dgm:prSet presAssocID="{CB6A1571-738E-4F76-9AD9-5AF37C72644F}" presName="node" presStyleLbl="node1" presStyleIdx="6" presStyleCnt="7" custLinFactNeighborX="-3864" custLinFactNeighborY="-338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l-GR"/>
        </a:p>
      </dgm:t>
    </dgm:pt>
  </dgm:ptLst>
  <dgm:cxnLst>
    <dgm:cxn modelId="{FF252DD1-4341-4463-BCD9-9724B86C4AC7}" type="presOf" srcId="{87F85EBB-9F97-4B94-9B2C-F87B73B72836}" destId="{0CDB43C3-714E-42C4-B9BD-30330A14BF35}" srcOrd="1" destOrd="0" presId="urn:microsoft.com/office/officeart/2005/8/layout/process5"/>
    <dgm:cxn modelId="{8D059AF5-DE81-4E0A-AD7D-C55A2E887CF5}" type="presOf" srcId="{A48342E0-0CD6-4420-A085-5E0D27DDAB98}" destId="{2888A313-AC2F-4EE6-9812-C23961837CC0}" srcOrd="1" destOrd="0" presId="urn:microsoft.com/office/officeart/2005/8/layout/process5"/>
    <dgm:cxn modelId="{2D655EE0-A741-4BC9-B612-958FADA88E1B}" srcId="{CF15DF38-96AD-454D-839C-003D8293E868}" destId="{6601CEB0-F4EA-4533-96C7-34ECB7C946F5}" srcOrd="0" destOrd="0" parTransId="{8456E15F-8384-4C4D-9B7C-AFC4D2307D94}" sibTransId="{87F85EBB-9F97-4B94-9B2C-F87B73B72836}"/>
    <dgm:cxn modelId="{A53B3B51-1A9B-45A6-9ADA-11F1C23E1FFF}" type="presOf" srcId="{CB6A1571-738E-4F76-9AD9-5AF37C72644F}" destId="{DC521E98-09EB-432A-B5EB-433757796DF3}" srcOrd="0" destOrd="0" presId="urn:microsoft.com/office/officeart/2005/8/layout/process5"/>
    <dgm:cxn modelId="{1FA469A7-B873-4C0A-9E26-9B347EC456E2}" srcId="{CF15DF38-96AD-454D-839C-003D8293E868}" destId="{39DD8E25-14B3-4E88-A601-EC015E6B3E38}" srcOrd="3" destOrd="0" parTransId="{9CE11C88-E741-41BE-AB6B-B676B44F714A}" sibTransId="{44698695-83D2-4A20-837F-9BF6A8B84531}"/>
    <dgm:cxn modelId="{3917014F-5B47-4618-B96F-41DD2E84628E}" type="presOf" srcId="{44698695-83D2-4A20-837F-9BF6A8B84531}" destId="{F8B4DA63-64DB-41EB-8148-110D2C46AEF0}" srcOrd="1" destOrd="0" presId="urn:microsoft.com/office/officeart/2005/8/layout/process5"/>
    <dgm:cxn modelId="{8B7DDC0D-845E-440B-9FED-C9D13D7D9BAE}" srcId="{CF15DF38-96AD-454D-839C-003D8293E868}" destId="{3A93C4C6-43E3-4C38-9152-EACDFBE106D4}" srcOrd="4" destOrd="0" parTransId="{0733130A-3A28-48AD-92E6-100A3CBC998A}" sibTransId="{6876F13A-23C7-48D5-AFAC-1711FD1EC82C}"/>
    <dgm:cxn modelId="{C2E7EDB0-1350-40F9-BB25-AD20AAD245B9}" type="presOf" srcId="{DDCD68D7-F220-44CB-8E29-0982EF0FAE70}" destId="{4BE43B55-7856-4E2E-8E2D-D037C89B0F32}" srcOrd="1" destOrd="0" presId="urn:microsoft.com/office/officeart/2005/8/layout/process5"/>
    <dgm:cxn modelId="{C2891C4C-1861-40B5-82AA-21EE50EBBB03}" srcId="{CF15DF38-96AD-454D-839C-003D8293E868}" destId="{30508C87-5178-4BC9-8DC4-82803A19336B}" srcOrd="2" destOrd="0" parTransId="{FB86AED6-12E7-4D88-B775-E7FF7EC2C1BF}" sibTransId="{F148C01C-DFC6-4183-A3F6-5794AE602BD2}"/>
    <dgm:cxn modelId="{6DA4BCAF-47E4-4A94-B224-14EA9D1755B1}" type="presOf" srcId="{4E9406C8-7830-423D-B3DB-D3D445883AA9}" destId="{9DC9A2F0-5106-4D74-B174-C089BDFCC3CA}" srcOrd="0" destOrd="0" presId="urn:microsoft.com/office/officeart/2005/8/layout/process5"/>
    <dgm:cxn modelId="{CAAE8B7D-3AB1-47F3-9F74-2CB48FCCFC0A}" type="presOf" srcId="{A48342E0-0CD6-4420-A085-5E0D27DDAB98}" destId="{96831FF9-3565-4107-85B9-9765CEC71DE4}" srcOrd="0" destOrd="0" presId="urn:microsoft.com/office/officeart/2005/8/layout/process5"/>
    <dgm:cxn modelId="{D19736FC-180A-4FCF-8301-F5E88BAD3F79}" type="presOf" srcId="{F148C01C-DFC6-4183-A3F6-5794AE602BD2}" destId="{6D7C0234-1669-4E29-8010-A792CC7CB835}" srcOrd="0" destOrd="0" presId="urn:microsoft.com/office/officeart/2005/8/layout/process5"/>
    <dgm:cxn modelId="{81B41F75-3171-452B-ACB8-9D8356F69CB4}" type="presOf" srcId="{DDCD68D7-F220-44CB-8E29-0982EF0FAE70}" destId="{9CED2CA9-EA21-41FE-B190-6A0E647B2D62}" srcOrd="0" destOrd="0" presId="urn:microsoft.com/office/officeart/2005/8/layout/process5"/>
    <dgm:cxn modelId="{0BCDAB55-719B-4E05-ABC9-A637F9030799}" type="presOf" srcId="{6601CEB0-F4EA-4533-96C7-34ECB7C946F5}" destId="{40B6A9EE-0202-4BFB-AC76-F419F46BD6C3}" srcOrd="0" destOrd="0" presId="urn:microsoft.com/office/officeart/2005/8/layout/process5"/>
    <dgm:cxn modelId="{C64F3BB9-0A52-4289-9C7E-749BFA55183C}" srcId="{CF15DF38-96AD-454D-839C-003D8293E868}" destId="{CB6A1571-738E-4F76-9AD9-5AF37C72644F}" srcOrd="6" destOrd="0" parTransId="{428E7B5F-E600-4C27-BBDB-2B6420C611D0}" sibTransId="{58A8AD51-616D-4300-8C01-631343E8EAB6}"/>
    <dgm:cxn modelId="{B9D008BD-9794-4832-88E2-953FAA71292D}" type="presOf" srcId="{39DD8E25-14B3-4E88-A601-EC015E6B3E38}" destId="{20A079A8-C4ED-461C-81AB-D882DCF95BDF}" srcOrd="0" destOrd="0" presId="urn:microsoft.com/office/officeart/2005/8/layout/process5"/>
    <dgm:cxn modelId="{B471547D-A81C-4873-8ED6-303950D90B51}" type="presOf" srcId="{30508C87-5178-4BC9-8DC4-82803A19336B}" destId="{4B1E493A-FF98-4AED-A7BF-585AA3E64CD2}" srcOrd="0" destOrd="0" presId="urn:microsoft.com/office/officeart/2005/8/layout/process5"/>
    <dgm:cxn modelId="{38124AE3-6E85-45BB-9FC6-11AF1C2F4E24}" type="presOf" srcId="{3A93C4C6-43E3-4C38-9152-EACDFBE106D4}" destId="{8679E21A-2925-42D1-93CD-88DD8B55BBAB}" srcOrd="0" destOrd="0" presId="urn:microsoft.com/office/officeart/2005/8/layout/process5"/>
    <dgm:cxn modelId="{1C5CAD49-1284-4CB0-89F4-A5223E0F6BC4}" type="presOf" srcId="{CF15DF38-96AD-454D-839C-003D8293E868}" destId="{174AA4BA-1D48-421F-98F7-C47D90956DE3}" srcOrd="0" destOrd="0" presId="urn:microsoft.com/office/officeart/2005/8/layout/process5"/>
    <dgm:cxn modelId="{B054C23C-F2A9-4390-A34E-7C14EE6963E2}" type="presOf" srcId="{6876F13A-23C7-48D5-AFAC-1711FD1EC82C}" destId="{E9EB05FA-7581-4CE2-8ECB-F39D54684257}" srcOrd="0" destOrd="0" presId="urn:microsoft.com/office/officeart/2005/8/layout/process5"/>
    <dgm:cxn modelId="{D08A2BCC-3765-4CE4-81E7-3C46E630ECCF}" type="presOf" srcId="{6876F13A-23C7-48D5-AFAC-1711FD1EC82C}" destId="{284DD129-9130-4941-8490-5BB23F4759C6}" srcOrd="1" destOrd="0" presId="urn:microsoft.com/office/officeart/2005/8/layout/process5"/>
    <dgm:cxn modelId="{D90FE051-5E5F-41E4-8588-21DFC391DE65}" srcId="{CF15DF38-96AD-454D-839C-003D8293E868}" destId="{4E9406C8-7830-423D-B3DB-D3D445883AA9}" srcOrd="5" destOrd="0" parTransId="{8753C720-F419-40C0-AF27-22FDFDCCF3CC}" sibTransId="{DDCD68D7-F220-44CB-8E29-0982EF0FAE70}"/>
    <dgm:cxn modelId="{2F9763D7-33EE-45D4-9866-CEF23117492C}" srcId="{CF15DF38-96AD-454D-839C-003D8293E868}" destId="{008D5500-081B-4716-903D-C5EC63E5F9B6}" srcOrd="1" destOrd="0" parTransId="{59E734C6-C866-4A89-B4EB-F62A0486EAE4}" sibTransId="{A48342E0-0CD6-4420-A085-5E0D27DDAB98}"/>
    <dgm:cxn modelId="{848A1AF6-2B23-48F8-B264-D896D88356D4}" type="presOf" srcId="{87F85EBB-9F97-4B94-9B2C-F87B73B72836}" destId="{7BFF68E4-2D6D-4361-9A57-8AA46EF94620}" srcOrd="0" destOrd="0" presId="urn:microsoft.com/office/officeart/2005/8/layout/process5"/>
    <dgm:cxn modelId="{BC5A2362-B7E0-4636-9073-6DDFF994FC15}" type="presOf" srcId="{44698695-83D2-4A20-837F-9BF6A8B84531}" destId="{D0CC285F-7991-4959-A37E-386D3C5CBB9B}" srcOrd="0" destOrd="0" presId="urn:microsoft.com/office/officeart/2005/8/layout/process5"/>
    <dgm:cxn modelId="{C805A259-8580-4E91-AA0A-0943DC1C8C38}" type="presOf" srcId="{008D5500-081B-4716-903D-C5EC63E5F9B6}" destId="{C65A3115-7311-4665-B61A-F9BC4573454C}" srcOrd="0" destOrd="0" presId="urn:microsoft.com/office/officeart/2005/8/layout/process5"/>
    <dgm:cxn modelId="{B969A13F-A3A2-4F2E-9D04-8B690E76C1D3}" type="presOf" srcId="{F148C01C-DFC6-4183-A3F6-5794AE602BD2}" destId="{8F3312C9-1ABB-481F-B047-45A54D619AD7}" srcOrd="1" destOrd="0" presId="urn:microsoft.com/office/officeart/2005/8/layout/process5"/>
    <dgm:cxn modelId="{C47051D5-E65F-412D-AA18-D1035E5EB38E}" type="presParOf" srcId="{174AA4BA-1D48-421F-98F7-C47D90956DE3}" destId="{40B6A9EE-0202-4BFB-AC76-F419F46BD6C3}" srcOrd="0" destOrd="0" presId="urn:microsoft.com/office/officeart/2005/8/layout/process5"/>
    <dgm:cxn modelId="{17A5C6D2-0F18-4C03-A31C-2D3893484F48}" type="presParOf" srcId="{174AA4BA-1D48-421F-98F7-C47D90956DE3}" destId="{7BFF68E4-2D6D-4361-9A57-8AA46EF94620}" srcOrd="1" destOrd="0" presId="urn:microsoft.com/office/officeart/2005/8/layout/process5"/>
    <dgm:cxn modelId="{0C4E2EEB-97D1-4C78-810C-93F02CFD0C3C}" type="presParOf" srcId="{7BFF68E4-2D6D-4361-9A57-8AA46EF94620}" destId="{0CDB43C3-714E-42C4-B9BD-30330A14BF35}" srcOrd="0" destOrd="0" presId="urn:microsoft.com/office/officeart/2005/8/layout/process5"/>
    <dgm:cxn modelId="{95CDA578-6C8C-4E6D-96EB-E42076D36976}" type="presParOf" srcId="{174AA4BA-1D48-421F-98F7-C47D90956DE3}" destId="{C65A3115-7311-4665-B61A-F9BC4573454C}" srcOrd="2" destOrd="0" presId="urn:microsoft.com/office/officeart/2005/8/layout/process5"/>
    <dgm:cxn modelId="{CA1FA5D2-E836-48FE-95FB-26E991000614}" type="presParOf" srcId="{174AA4BA-1D48-421F-98F7-C47D90956DE3}" destId="{96831FF9-3565-4107-85B9-9765CEC71DE4}" srcOrd="3" destOrd="0" presId="urn:microsoft.com/office/officeart/2005/8/layout/process5"/>
    <dgm:cxn modelId="{A59E8763-BA36-4897-9817-EF3AEE39514B}" type="presParOf" srcId="{96831FF9-3565-4107-85B9-9765CEC71DE4}" destId="{2888A313-AC2F-4EE6-9812-C23961837CC0}" srcOrd="0" destOrd="0" presId="urn:microsoft.com/office/officeart/2005/8/layout/process5"/>
    <dgm:cxn modelId="{5938516F-AF7E-4BD7-8954-75F539410E7B}" type="presParOf" srcId="{174AA4BA-1D48-421F-98F7-C47D90956DE3}" destId="{4B1E493A-FF98-4AED-A7BF-585AA3E64CD2}" srcOrd="4" destOrd="0" presId="urn:microsoft.com/office/officeart/2005/8/layout/process5"/>
    <dgm:cxn modelId="{AE3B5540-DAC1-42B9-BB13-3FC2E1E9DA7E}" type="presParOf" srcId="{174AA4BA-1D48-421F-98F7-C47D90956DE3}" destId="{6D7C0234-1669-4E29-8010-A792CC7CB835}" srcOrd="5" destOrd="0" presId="urn:microsoft.com/office/officeart/2005/8/layout/process5"/>
    <dgm:cxn modelId="{49DC52AA-C2B3-4B40-9365-BA898907E7F9}" type="presParOf" srcId="{6D7C0234-1669-4E29-8010-A792CC7CB835}" destId="{8F3312C9-1ABB-481F-B047-45A54D619AD7}" srcOrd="0" destOrd="0" presId="urn:microsoft.com/office/officeart/2005/8/layout/process5"/>
    <dgm:cxn modelId="{FB20D6F9-EF07-4586-91AE-2C1574080A46}" type="presParOf" srcId="{174AA4BA-1D48-421F-98F7-C47D90956DE3}" destId="{20A079A8-C4ED-461C-81AB-D882DCF95BDF}" srcOrd="6" destOrd="0" presId="urn:microsoft.com/office/officeart/2005/8/layout/process5"/>
    <dgm:cxn modelId="{4572EB19-F158-4C97-9F98-3A42156C4A6C}" type="presParOf" srcId="{174AA4BA-1D48-421F-98F7-C47D90956DE3}" destId="{D0CC285F-7991-4959-A37E-386D3C5CBB9B}" srcOrd="7" destOrd="0" presId="urn:microsoft.com/office/officeart/2005/8/layout/process5"/>
    <dgm:cxn modelId="{87760378-D906-48C3-AF4C-49F0BC217BD3}" type="presParOf" srcId="{D0CC285F-7991-4959-A37E-386D3C5CBB9B}" destId="{F8B4DA63-64DB-41EB-8148-110D2C46AEF0}" srcOrd="0" destOrd="0" presId="urn:microsoft.com/office/officeart/2005/8/layout/process5"/>
    <dgm:cxn modelId="{13C658B9-3424-4748-9D83-1ED1F2FF00E0}" type="presParOf" srcId="{174AA4BA-1D48-421F-98F7-C47D90956DE3}" destId="{8679E21A-2925-42D1-93CD-88DD8B55BBAB}" srcOrd="8" destOrd="0" presId="urn:microsoft.com/office/officeart/2005/8/layout/process5"/>
    <dgm:cxn modelId="{1DFEFAC3-1A81-45F6-9FB6-AF5D2540DC23}" type="presParOf" srcId="{174AA4BA-1D48-421F-98F7-C47D90956DE3}" destId="{E9EB05FA-7581-4CE2-8ECB-F39D54684257}" srcOrd="9" destOrd="0" presId="urn:microsoft.com/office/officeart/2005/8/layout/process5"/>
    <dgm:cxn modelId="{75EAA1E7-FC0D-43C4-B2E1-D1F14E77C57F}" type="presParOf" srcId="{E9EB05FA-7581-4CE2-8ECB-F39D54684257}" destId="{284DD129-9130-4941-8490-5BB23F4759C6}" srcOrd="0" destOrd="0" presId="urn:microsoft.com/office/officeart/2005/8/layout/process5"/>
    <dgm:cxn modelId="{FB046FAA-24CA-42F7-BD87-359534F0C78A}" type="presParOf" srcId="{174AA4BA-1D48-421F-98F7-C47D90956DE3}" destId="{9DC9A2F0-5106-4D74-B174-C089BDFCC3CA}" srcOrd="10" destOrd="0" presId="urn:microsoft.com/office/officeart/2005/8/layout/process5"/>
    <dgm:cxn modelId="{5C5EB5A7-086D-4A19-BA8C-51D0EF602EDD}" type="presParOf" srcId="{174AA4BA-1D48-421F-98F7-C47D90956DE3}" destId="{9CED2CA9-EA21-41FE-B190-6A0E647B2D62}" srcOrd="11" destOrd="0" presId="urn:microsoft.com/office/officeart/2005/8/layout/process5"/>
    <dgm:cxn modelId="{8BC18C77-224F-4E82-A4DE-14CEC615B948}" type="presParOf" srcId="{9CED2CA9-EA21-41FE-B190-6A0E647B2D62}" destId="{4BE43B55-7856-4E2E-8E2D-D037C89B0F32}" srcOrd="0" destOrd="0" presId="urn:microsoft.com/office/officeart/2005/8/layout/process5"/>
    <dgm:cxn modelId="{2C607DD0-BD75-40D7-99DA-48E654183362}" type="presParOf" srcId="{174AA4BA-1D48-421F-98F7-C47D90956DE3}" destId="{DC521E98-09EB-432A-B5EB-433757796DF3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465878-FFD8-41AE-8F1F-4807537E32B0}" type="doc">
      <dgm:prSet loTypeId="urn:microsoft.com/office/officeart/2005/8/layout/hProcess4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l-GR"/>
        </a:p>
      </dgm:t>
    </dgm:pt>
    <dgm:pt modelId="{372C2146-DFF2-4B3D-BBB6-C46160BA4D3D}">
      <dgm:prSet phldrT="[Κείμενο]"/>
      <dgm:spPr/>
      <dgm:t>
        <a:bodyPr/>
        <a:lstStyle/>
        <a:p>
          <a:r>
            <a:rPr lang="en-US" altLang="el-GR" dirty="0" smtClean="0"/>
            <a:t>All actions taken to implement the program</a:t>
          </a:r>
          <a:endParaRPr lang="el-GR" dirty="0"/>
        </a:p>
      </dgm:t>
    </dgm:pt>
    <dgm:pt modelId="{4D1D3B17-23A6-496B-A366-2F3035FC5CAC}">
      <dgm:prSet phldrT="[Κείμενο]"/>
      <dgm:spPr/>
      <dgm:t>
        <a:bodyPr/>
        <a:lstStyle/>
        <a:p>
          <a:r>
            <a:rPr lang="en-US" smtClean="0"/>
            <a:t>Activity</a:t>
          </a:r>
          <a:endParaRPr lang="el-GR" dirty="0"/>
        </a:p>
      </dgm:t>
    </dgm:pt>
    <dgm:pt modelId="{7FF360D1-8716-43F6-968D-95A13C7AEA95}" type="sibTrans" cxnId="{EC418038-99E2-4E4B-9A0F-B30634CEAA9B}">
      <dgm:prSet/>
      <dgm:spPr/>
      <dgm:t>
        <a:bodyPr/>
        <a:lstStyle/>
        <a:p>
          <a:endParaRPr lang="el-GR"/>
        </a:p>
      </dgm:t>
    </dgm:pt>
    <dgm:pt modelId="{19F3A8CC-F0A5-4325-8BD5-A6858DB13EA9}" type="parTrans" cxnId="{EC418038-99E2-4E4B-9A0F-B30634CEAA9B}">
      <dgm:prSet/>
      <dgm:spPr/>
      <dgm:t>
        <a:bodyPr/>
        <a:lstStyle/>
        <a:p>
          <a:endParaRPr lang="el-GR"/>
        </a:p>
      </dgm:t>
    </dgm:pt>
    <dgm:pt modelId="{BB84BA1E-8A75-43E5-9FD1-C8117A61457B}" type="sibTrans" cxnId="{5AAA4627-1472-44DD-8CA9-63ECE6069B28}">
      <dgm:prSet/>
      <dgm:spPr/>
      <dgm:t>
        <a:bodyPr/>
        <a:lstStyle/>
        <a:p>
          <a:endParaRPr lang="el-GR"/>
        </a:p>
      </dgm:t>
    </dgm:pt>
    <dgm:pt modelId="{C36343A3-2737-469D-A519-7C42868D7F42}" type="parTrans" cxnId="{5AAA4627-1472-44DD-8CA9-63ECE6069B28}">
      <dgm:prSet/>
      <dgm:spPr/>
      <dgm:t>
        <a:bodyPr/>
        <a:lstStyle/>
        <a:p>
          <a:endParaRPr lang="el-GR"/>
        </a:p>
      </dgm:t>
    </dgm:pt>
    <dgm:pt modelId="{664DAF6F-6985-45D8-9131-6E29BD97E632}">
      <dgm:prSet phldrT="[Κείμενο]"/>
      <dgm:spPr/>
      <dgm:t>
        <a:bodyPr/>
        <a:lstStyle/>
        <a:p>
          <a:r>
            <a:rPr lang="en-US" altLang="el-GR" dirty="0" smtClean="0"/>
            <a:t>Amounts of money, volunteer time and materials needed to perform the action</a:t>
          </a:r>
          <a:endParaRPr lang="el-GR" dirty="0"/>
        </a:p>
      </dgm:t>
    </dgm:pt>
    <dgm:pt modelId="{4BABE667-79E7-4232-AAD7-E90771922E29}">
      <dgm:prSet phldrT="[Κείμενο]"/>
      <dgm:spPr/>
      <dgm:t>
        <a:bodyPr/>
        <a:lstStyle/>
        <a:p>
          <a:r>
            <a:rPr lang="en-US" smtClean="0"/>
            <a:t>Input</a:t>
          </a:r>
          <a:endParaRPr lang="el-GR" dirty="0"/>
        </a:p>
      </dgm:t>
    </dgm:pt>
    <dgm:pt modelId="{B9CD453F-CFFC-4391-AFA2-28F08A99B357}" type="sibTrans" cxnId="{12667A1F-D9FF-436F-904B-442BBAB1C53A}">
      <dgm:prSet/>
      <dgm:spPr/>
      <dgm:t>
        <a:bodyPr/>
        <a:lstStyle/>
        <a:p>
          <a:endParaRPr lang="el-GR"/>
        </a:p>
      </dgm:t>
    </dgm:pt>
    <dgm:pt modelId="{7B135EB1-38BE-4B80-B975-43089BD76FA3}" type="parTrans" cxnId="{12667A1F-D9FF-436F-904B-442BBAB1C53A}">
      <dgm:prSet/>
      <dgm:spPr/>
      <dgm:t>
        <a:bodyPr/>
        <a:lstStyle/>
        <a:p>
          <a:endParaRPr lang="el-GR"/>
        </a:p>
      </dgm:t>
    </dgm:pt>
    <dgm:pt modelId="{BAF74B8A-94CC-4BDB-9E15-D26BF40F8395}" type="sibTrans" cxnId="{B6B88434-5437-4B15-8301-2C380F7F4489}">
      <dgm:prSet/>
      <dgm:spPr/>
      <dgm:t>
        <a:bodyPr/>
        <a:lstStyle/>
        <a:p>
          <a:endParaRPr lang="el-GR"/>
        </a:p>
      </dgm:t>
    </dgm:pt>
    <dgm:pt modelId="{18EBCB14-B998-455E-91BA-85295C47DACB}" type="parTrans" cxnId="{B6B88434-5437-4B15-8301-2C380F7F4489}">
      <dgm:prSet/>
      <dgm:spPr/>
      <dgm:t>
        <a:bodyPr/>
        <a:lstStyle/>
        <a:p>
          <a:endParaRPr lang="el-GR"/>
        </a:p>
      </dgm:t>
    </dgm:pt>
    <dgm:pt modelId="{D4791F9D-5EA2-4393-A213-00104686B1D9}">
      <dgm:prSet/>
      <dgm:spPr/>
      <dgm:t>
        <a:bodyPr/>
        <a:lstStyle/>
        <a:p>
          <a:r>
            <a:rPr lang="en-US" smtClean="0"/>
            <a:t>Output</a:t>
          </a:r>
          <a:endParaRPr lang="el-GR" dirty="0"/>
        </a:p>
      </dgm:t>
    </dgm:pt>
    <dgm:pt modelId="{3F46CA49-DFAF-4401-896B-352133486DE2}" type="parTrans" cxnId="{A7E45850-25F9-44ED-B9A9-D7DB70588AC0}">
      <dgm:prSet/>
      <dgm:spPr/>
      <dgm:t>
        <a:bodyPr/>
        <a:lstStyle/>
        <a:p>
          <a:endParaRPr lang="el-GR"/>
        </a:p>
      </dgm:t>
    </dgm:pt>
    <dgm:pt modelId="{7210C7A7-4C01-48F9-AA0F-76658A49290F}" type="sibTrans" cxnId="{A7E45850-25F9-44ED-B9A9-D7DB70588AC0}">
      <dgm:prSet/>
      <dgm:spPr/>
      <dgm:t>
        <a:bodyPr/>
        <a:lstStyle/>
        <a:p>
          <a:endParaRPr lang="el-GR"/>
        </a:p>
      </dgm:t>
    </dgm:pt>
    <dgm:pt modelId="{28F7B7AF-F696-4280-87A5-0CF71BCF8A3A}">
      <dgm:prSet/>
      <dgm:spPr/>
      <dgm:t>
        <a:bodyPr/>
        <a:lstStyle/>
        <a:p>
          <a:r>
            <a:rPr lang="en-US" dirty="0" smtClean="0"/>
            <a:t>Outcomes</a:t>
          </a:r>
          <a:endParaRPr lang="el-GR" dirty="0"/>
        </a:p>
      </dgm:t>
    </dgm:pt>
    <dgm:pt modelId="{E50BCFB4-E150-4DF1-9D5A-C45875F4A713}" type="parTrans" cxnId="{64880F6F-7309-419F-BABE-5859EC05BCDE}">
      <dgm:prSet/>
      <dgm:spPr/>
      <dgm:t>
        <a:bodyPr/>
        <a:lstStyle/>
        <a:p>
          <a:endParaRPr lang="el-GR"/>
        </a:p>
      </dgm:t>
    </dgm:pt>
    <dgm:pt modelId="{C4D73A53-17F5-4EBF-A429-8416CE55503C}" type="sibTrans" cxnId="{64880F6F-7309-419F-BABE-5859EC05BCDE}">
      <dgm:prSet/>
      <dgm:spPr/>
      <dgm:t>
        <a:bodyPr/>
        <a:lstStyle/>
        <a:p>
          <a:endParaRPr lang="el-GR"/>
        </a:p>
      </dgm:t>
    </dgm:pt>
    <dgm:pt modelId="{B358B5DD-9C1D-4DB6-9FAD-C8DC2C676F2A}">
      <dgm:prSet/>
      <dgm:spPr/>
      <dgm:t>
        <a:bodyPr/>
        <a:lstStyle/>
        <a:p>
          <a:r>
            <a:rPr lang="en-US" altLang="el-GR" dirty="0" smtClean="0"/>
            <a:t>It refers to the quantities characteristics of the activity that has taken place</a:t>
          </a:r>
          <a:endParaRPr lang="el-GR" dirty="0"/>
        </a:p>
      </dgm:t>
    </dgm:pt>
    <dgm:pt modelId="{D306511F-D25A-42C3-B284-6E40F581B0F6}" type="parTrans" cxnId="{B07684E4-2A1F-4F71-984A-87AE5B5556E3}">
      <dgm:prSet/>
      <dgm:spPr/>
      <dgm:t>
        <a:bodyPr/>
        <a:lstStyle/>
        <a:p>
          <a:endParaRPr lang="el-GR"/>
        </a:p>
      </dgm:t>
    </dgm:pt>
    <dgm:pt modelId="{32A80C6B-DE7F-423A-B099-8D63FE8CA4F9}" type="sibTrans" cxnId="{B07684E4-2A1F-4F71-984A-87AE5B5556E3}">
      <dgm:prSet/>
      <dgm:spPr/>
      <dgm:t>
        <a:bodyPr/>
        <a:lstStyle/>
        <a:p>
          <a:endParaRPr lang="el-GR"/>
        </a:p>
      </dgm:t>
    </dgm:pt>
    <dgm:pt modelId="{AB131254-5093-4A3C-8ABA-23FC360BD143}">
      <dgm:prSet/>
      <dgm:spPr/>
      <dgm:t>
        <a:bodyPr/>
        <a:lstStyle/>
        <a:p>
          <a:r>
            <a:rPr lang="en-US" altLang="el-GR" dirty="0" smtClean="0"/>
            <a:t>Concerning the change that comes as a result of an activity</a:t>
          </a:r>
          <a:endParaRPr lang="el-GR" dirty="0"/>
        </a:p>
      </dgm:t>
    </dgm:pt>
    <dgm:pt modelId="{7E0E6164-AF31-426E-8C62-45624C5C8202}" type="parTrans" cxnId="{989F0E32-39E5-468B-8BFA-197BD3B7D1ED}">
      <dgm:prSet/>
      <dgm:spPr/>
      <dgm:t>
        <a:bodyPr/>
        <a:lstStyle/>
        <a:p>
          <a:endParaRPr lang="el-GR"/>
        </a:p>
      </dgm:t>
    </dgm:pt>
    <dgm:pt modelId="{06E91881-FFE1-4BD4-A4A8-0390C88D449F}" type="sibTrans" cxnId="{989F0E32-39E5-468B-8BFA-197BD3B7D1ED}">
      <dgm:prSet/>
      <dgm:spPr/>
      <dgm:t>
        <a:bodyPr/>
        <a:lstStyle/>
        <a:p>
          <a:endParaRPr lang="el-GR"/>
        </a:p>
      </dgm:t>
    </dgm:pt>
    <dgm:pt modelId="{36DDB5ED-8835-4EFD-B023-1F6E01A4EB77}" type="pres">
      <dgm:prSet presAssocID="{A7465878-FFD8-41AE-8F1F-4807537E32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77FD2C6-FBA2-4B89-96D1-C6E40E6F9425}" type="pres">
      <dgm:prSet presAssocID="{A7465878-FFD8-41AE-8F1F-4807537E32B0}" presName="tSp" presStyleCnt="0"/>
      <dgm:spPr/>
      <dgm:t>
        <a:bodyPr/>
        <a:lstStyle/>
        <a:p>
          <a:endParaRPr lang="el-GR"/>
        </a:p>
      </dgm:t>
    </dgm:pt>
    <dgm:pt modelId="{E3291346-C279-473E-8852-5BB48FEB7945}" type="pres">
      <dgm:prSet presAssocID="{A7465878-FFD8-41AE-8F1F-4807537E32B0}" presName="bSp" presStyleCnt="0"/>
      <dgm:spPr/>
      <dgm:t>
        <a:bodyPr/>
        <a:lstStyle/>
        <a:p>
          <a:endParaRPr lang="el-GR"/>
        </a:p>
      </dgm:t>
    </dgm:pt>
    <dgm:pt modelId="{921BCD2F-AE8A-4CD1-9EF6-B7C1B6792297}" type="pres">
      <dgm:prSet presAssocID="{A7465878-FFD8-41AE-8F1F-4807537E32B0}" presName="process" presStyleCnt="0"/>
      <dgm:spPr/>
      <dgm:t>
        <a:bodyPr/>
        <a:lstStyle/>
        <a:p>
          <a:endParaRPr lang="el-GR"/>
        </a:p>
      </dgm:t>
    </dgm:pt>
    <dgm:pt modelId="{488EC40B-6385-4C4C-8565-A94BBC7DEC8D}" type="pres">
      <dgm:prSet presAssocID="{4BABE667-79E7-4232-AAD7-E90771922E29}" presName="composite1" presStyleCnt="0"/>
      <dgm:spPr/>
      <dgm:t>
        <a:bodyPr/>
        <a:lstStyle/>
        <a:p>
          <a:endParaRPr lang="el-GR"/>
        </a:p>
      </dgm:t>
    </dgm:pt>
    <dgm:pt modelId="{C04EBAE8-DF71-44AE-9309-7CC04E0F8060}" type="pres">
      <dgm:prSet presAssocID="{4BABE667-79E7-4232-AAD7-E90771922E29}" presName="dummyNode1" presStyleLbl="node1" presStyleIdx="0" presStyleCnt="4"/>
      <dgm:spPr/>
      <dgm:t>
        <a:bodyPr/>
        <a:lstStyle/>
        <a:p>
          <a:endParaRPr lang="el-GR"/>
        </a:p>
      </dgm:t>
    </dgm:pt>
    <dgm:pt modelId="{CA213A06-6A25-4D87-A45C-386B333C2FBD}" type="pres">
      <dgm:prSet presAssocID="{4BABE667-79E7-4232-AAD7-E90771922E29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CB4F4C6-CFE6-49DA-9BC1-9DB8347A0A02}" type="pres">
      <dgm:prSet presAssocID="{4BABE667-79E7-4232-AAD7-E90771922E29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B05DA7E-4AF0-44EB-82C2-BF045EAC3114}" type="pres">
      <dgm:prSet presAssocID="{4BABE667-79E7-4232-AAD7-E90771922E29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28F694B-56C4-4B52-AFC7-4B90DDE05DC6}" type="pres">
      <dgm:prSet presAssocID="{4BABE667-79E7-4232-AAD7-E90771922E29}" presName="connSite1" presStyleCnt="0"/>
      <dgm:spPr/>
      <dgm:t>
        <a:bodyPr/>
        <a:lstStyle/>
        <a:p>
          <a:endParaRPr lang="el-GR"/>
        </a:p>
      </dgm:t>
    </dgm:pt>
    <dgm:pt modelId="{71F22336-2554-4699-BD78-5EAF28CAC036}" type="pres">
      <dgm:prSet presAssocID="{B9CD453F-CFFC-4391-AFA2-28F08A99B357}" presName="Name9" presStyleLbl="sibTrans2D1" presStyleIdx="0" presStyleCnt="3"/>
      <dgm:spPr/>
      <dgm:t>
        <a:bodyPr/>
        <a:lstStyle/>
        <a:p>
          <a:endParaRPr lang="el-GR"/>
        </a:p>
      </dgm:t>
    </dgm:pt>
    <dgm:pt modelId="{7C736807-1CB7-4111-8140-168DD7AA0B9A}" type="pres">
      <dgm:prSet presAssocID="{4D1D3B17-23A6-496B-A366-2F3035FC5CAC}" presName="composite2" presStyleCnt="0"/>
      <dgm:spPr/>
      <dgm:t>
        <a:bodyPr/>
        <a:lstStyle/>
        <a:p>
          <a:endParaRPr lang="el-GR"/>
        </a:p>
      </dgm:t>
    </dgm:pt>
    <dgm:pt modelId="{9E313DFB-8783-40CF-8D4A-E288E06736B1}" type="pres">
      <dgm:prSet presAssocID="{4D1D3B17-23A6-496B-A366-2F3035FC5CAC}" presName="dummyNode2" presStyleLbl="node1" presStyleIdx="0" presStyleCnt="4"/>
      <dgm:spPr/>
      <dgm:t>
        <a:bodyPr/>
        <a:lstStyle/>
        <a:p>
          <a:endParaRPr lang="el-GR"/>
        </a:p>
      </dgm:t>
    </dgm:pt>
    <dgm:pt modelId="{66D6BED9-7AA9-4B19-BF48-92B9CAB8A7CE}" type="pres">
      <dgm:prSet presAssocID="{4D1D3B17-23A6-496B-A366-2F3035FC5CAC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DE7D216-C789-4EB4-801A-FB1BE70CBA4B}" type="pres">
      <dgm:prSet presAssocID="{4D1D3B17-23A6-496B-A366-2F3035FC5CAC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1744ECD-66B3-4C22-9315-CF007F39DF59}" type="pres">
      <dgm:prSet presAssocID="{4D1D3B17-23A6-496B-A366-2F3035FC5CAC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C532AF0-04E3-45D3-833C-961CF39A3F90}" type="pres">
      <dgm:prSet presAssocID="{4D1D3B17-23A6-496B-A366-2F3035FC5CAC}" presName="connSite2" presStyleCnt="0"/>
      <dgm:spPr/>
      <dgm:t>
        <a:bodyPr/>
        <a:lstStyle/>
        <a:p>
          <a:endParaRPr lang="el-GR"/>
        </a:p>
      </dgm:t>
    </dgm:pt>
    <dgm:pt modelId="{2C37BD30-DCAD-488E-AD69-3E71917DABBA}" type="pres">
      <dgm:prSet presAssocID="{7FF360D1-8716-43F6-968D-95A13C7AEA95}" presName="Name18" presStyleLbl="sibTrans2D1" presStyleIdx="1" presStyleCnt="3"/>
      <dgm:spPr/>
      <dgm:t>
        <a:bodyPr/>
        <a:lstStyle/>
        <a:p>
          <a:endParaRPr lang="el-GR"/>
        </a:p>
      </dgm:t>
    </dgm:pt>
    <dgm:pt modelId="{672176B9-85BD-4D04-AC64-537CF619B7B9}" type="pres">
      <dgm:prSet presAssocID="{D4791F9D-5EA2-4393-A213-00104686B1D9}" presName="composite1" presStyleCnt="0"/>
      <dgm:spPr/>
      <dgm:t>
        <a:bodyPr/>
        <a:lstStyle/>
        <a:p>
          <a:endParaRPr lang="el-GR"/>
        </a:p>
      </dgm:t>
    </dgm:pt>
    <dgm:pt modelId="{81BD1FF8-B3AB-426A-B444-AF3444FEC3FA}" type="pres">
      <dgm:prSet presAssocID="{D4791F9D-5EA2-4393-A213-00104686B1D9}" presName="dummyNode1" presStyleLbl="node1" presStyleIdx="1" presStyleCnt="4"/>
      <dgm:spPr/>
      <dgm:t>
        <a:bodyPr/>
        <a:lstStyle/>
        <a:p>
          <a:endParaRPr lang="el-GR"/>
        </a:p>
      </dgm:t>
    </dgm:pt>
    <dgm:pt modelId="{856FCDC8-597B-4FFD-8EBA-58D8259177D3}" type="pres">
      <dgm:prSet presAssocID="{D4791F9D-5EA2-4393-A213-00104686B1D9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DED2CBC-5CBD-45BE-B81D-3D73A7C32097}" type="pres">
      <dgm:prSet presAssocID="{D4791F9D-5EA2-4393-A213-00104686B1D9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8193A11-DF6A-444C-A5DA-48C68572B983}" type="pres">
      <dgm:prSet presAssocID="{D4791F9D-5EA2-4393-A213-00104686B1D9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74F24AC-A380-43C9-B466-9623BB744420}" type="pres">
      <dgm:prSet presAssocID="{D4791F9D-5EA2-4393-A213-00104686B1D9}" presName="connSite1" presStyleCnt="0"/>
      <dgm:spPr/>
      <dgm:t>
        <a:bodyPr/>
        <a:lstStyle/>
        <a:p>
          <a:endParaRPr lang="el-GR"/>
        </a:p>
      </dgm:t>
    </dgm:pt>
    <dgm:pt modelId="{6DBF253D-8B3E-4998-AC08-1A7CF23DCEB2}" type="pres">
      <dgm:prSet presAssocID="{7210C7A7-4C01-48F9-AA0F-76658A49290F}" presName="Name9" presStyleLbl="sibTrans2D1" presStyleIdx="2" presStyleCnt="3"/>
      <dgm:spPr/>
      <dgm:t>
        <a:bodyPr/>
        <a:lstStyle/>
        <a:p>
          <a:endParaRPr lang="el-GR"/>
        </a:p>
      </dgm:t>
    </dgm:pt>
    <dgm:pt modelId="{C8C16201-6AD3-4D57-B7C1-A4207A4C82D8}" type="pres">
      <dgm:prSet presAssocID="{28F7B7AF-F696-4280-87A5-0CF71BCF8A3A}" presName="composite2" presStyleCnt="0"/>
      <dgm:spPr/>
      <dgm:t>
        <a:bodyPr/>
        <a:lstStyle/>
        <a:p>
          <a:endParaRPr lang="el-GR"/>
        </a:p>
      </dgm:t>
    </dgm:pt>
    <dgm:pt modelId="{9D766F10-6C5C-48AD-A812-4E485E9EFD10}" type="pres">
      <dgm:prSet presAssocID="{28F7B7AF-F696-4280-87A5-0CF71BCF8A3A}" presName="dummyNode2" presStyleLbl="node1" presStyleIdx="2" presStyleCnt="4"/>
      <dgm:spPr/>
      <dgm:t>
        <a:bodyPr/>
        <a:lstStyle/>
        <a:p>
          <a:endParaRPr lang="el-GR"/>
        </a:p>
      </dgm:t>
    </dgm:pt>
    <dgm:pt modelId="{0F0F39E2-0CE0-493A-92D2-4C2401ACE53A}" type="pres">
      <dgm:prSet presAssocID="{28F7B7AF-F696-4280-87A5-0CF71BCF8A3A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156E0E8-0CB3-4690-BE38-D4FB2F9966B4}" type="pres">
      <dgm:prSet presAssocID="{28F7B7AF-F696-4280-87A5-0CF71BCF8A3A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6251C46-0B5E-44E8-97BE-4DBABF5DA272}" type="pres">
      <dgm:prSet presAssocID="{28F7B7AF-F696-4280-87A5-0CF71BCF8A3A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5A44D6E-A41F-476F-928D-9FE34A348F28}" type="pres">
      <dgm:prSet presAssocID="{28F7B7AF-F696-4280-87A5-0CF71BCF8A3A}" presName="connSite2" presStyleCnt="0"/>
      <dgm:spPr/>
      <dgm:t>
        <a:bodyPr/>
        <a:lstStyle/>
        <a:p>
          <a:endParaRPr lang="el-GR"/>
        </a:p>
      </dgm:t>
    </dgm:pt>
  </dgm:ptLst>
  <dgm:cxnLst>
    <dgm:cxn modelId="{989F0E32-39E5-468B-8BFA-197BD3B7D1ED}" srcId="{28F7B7AF-F696-4280-87A5-0CF71BCF8A3A}" destId="{AB131254-5093-4A3C-8ABA-23FC360BD143}" srcOrd="0" destOrd="0" parTransId="{7E0E6164-AF31-426E-8C62-45624C5C8202}" sibTransId="{06E91881-FFE1-4BD4-A4A8-0390C88D449F}"/>
    <dgm:cxn modelId="{64880F6F-7309-419F-BABE-5859EC05BCDE}" srcId="{A7465878-FFD8-41AE-8F1F-4807537E32B0}" destId="{28F7B7AF-F696-4280-87A5-0CF71BCF8A3A}" srcOrd="3" destOrd="0" parTransId="{E50BCFB4-E150-4DF1-9D5A-C45875F4A713}" sibTransId="{C4D73A53-17F5-4EBF-A429-8416CE55503C}"/>
    <dgm:cxn modelId="{B6B88434-5437-4B15-8301-2C380F7F4489}" srcId="{4BABE667-79E7-4232-AAD7-E90771922E29}" destId="{664DAF6F-6985-45D8-9131-6E29BD97E632}" srcOrd="0" destOrd="0" parTransId="{18EBCB14-B998-455E-91BA-85295C47DACB}" sibTransId="{BAF74B8A-94CC-4BDB-9E15-D26BF40F8395}"/>
    <dgm:cxn modelId="{52FE4C1C-029F-4659-8279-9C2A94BAC532}" type="presOf" srcId="{664DAF6F-6985-45D8-9131-6E29BD97E632}" destId="{CA213A06-6A25-4D87-A45C-386B333C2FBD}" srcOrd="0" destOrd="0" presId="urn:microsoft.com/office/officeart/2005/8/layout/hProcess4"/>
    <dgm:cxn modelId="{42C74620-A0A1-4B2B-8CF0-9D5D8048C71D}" type="presOf" srcId="{4D1D3B17-23A6-496B-A366-2F3035FC5CAC}" destId="{D1744ECD-66B3-4C22-9315-CF007F39DF59}" srcOrd="0" destOrd="0" presId="urn:microsoft.com/office/officeart/2005/8/layout/hProcess4"/>
    <dgm:cxn modelId="{71F5BBEC-FCDB-4226-8FF4-69CEB995C73D}" type="presOf" srcId="{7210C7A7-4C01-48F9-AA0F-76658A49290F}" destId="{6DBF253D-8B3E-4998-AC08-1A7CF23DCEB2}" srcOrd="0" destOrd="0" presId="urn:microsoft.com/office/officeart/2005/8/layout/hProcess4"/>
    <dgm:cxn modelId="{7980CBDE-7BE5-4DF9-8CA3-58A940CF2326}" type="presOf" srcId="{A7465878-FFD8-41AE-8F1F-4807537E32B0}" destId="{36DDB5ED-8835-4EFD-B023-1F6E01A4EB77}" srcOrd="0" destOrd="0" presId="urn:microsoft.com/office/officeart/2005/8/layout/hProcess4"/>
    <dgm:cxn modelId="{3F94D2F3-AFFD-4FF7-95A3-F4E579233A1C}" type="presOf" srcId="{AB131254-5093-4A3C-8ABA-23FC360BD143}" destId="{6156E0E8-0CB3-4690-BE38-D4FB2F9966B4}" srcOrd="1" destOrd="0" presId="urn:microsoft.com/office/officeart/2005/8/layout/hProcess4"/>
    <dgm:cxn modelId="{12667A1F-D9FF-436F-904B-442BBAB1C53A}" srcId="{A7465878-FFD8-41AE-8F1F-4807537E32B0}" destId="{4BABE667-79E7-4232-AAD7-E90771922E29}" srcOrd="0" destOrd="0" parTransId="{7B135EB1-38BE-4B80-B975-43089BD76FA3}" sibTransId="{B9CD453F-CFFC-4391-AFA2-28F08A99B357}"/>
    <dgm:cxn modelId="{184170E0-F487-4FA5-837E-C4AEF3B84A75}" type="presOf" srcId="{B358B5DD-9C1D-4DB6-9FAD-C8DC2C676F2A}" destId="{2DED2CBC-5CBD-45BE-B81D-3D73A7C32097}" srcOrd="1" destOrd="0" presId="urn:microsoft.com/office/officeart/2005/8/layout/hProcess4"/>
    <dgm:cxn modelId="{2E3ECC71-A265-48F3-8F50-AADB43CA9482}" type="presOf" srcId="{D4791F9D-5EA2-4393-A213-00104686B1D9}" destId="{28193A11-DF6A-444C-A5DA-48C68572B983}" srcOrd="0" destOrd="0" presId="urn:microsoft.com/office/officeart/2005/8/layout/hProcess4"/>
    <dgm:cxn modelId="{A7E45850-25F9-44ED-B9A9-D7DB70588AC0}" srcId="{A7465878-FFD8-41AE-8F1F-4807537E32B0}" destId="{D4791F9D-5EA2-4393-A213-00104686B1D9}" srcOrd="2" destOrd="0" parTransId="{3F46CA49-DFAF-4401-896B-352133486DE2}" sibTransId="{7210C7A7-4C01-48F9-AA0F-76658A49290F}"/>
    <dgm:cxn modelId="{B0B18538-DC22-4428-9FD8-5A4C09ED3D71}" type="presOf" srcId="{664DAF6F-6985-45D8-9131-6E29BD97E632}" destId="{ECB4F4C6-CFE6-49DA-9BC1-9DB8347A0A02}" srcOrd="1" destOrd="0" presId="urn:microsoft.com/office/officeart/2005/8/layout/hProcess4"/>
    <dgm:cxn modelId="{17AABF8A-0515-4B46-B40B-AD978F918392}" type="presOf" srcId="{B358B5DD-9C1D-4DB6-9FAD-C8DC2C676F2A}" destId="{856FCDC8-597B-4FFD-8EBA-58D8259177D3}" srcOrd="0" destOrd="0" presId="urn:microsoft.com/office/officeart/2005/8/layout/hProcess4"/>
    <dgm:cxn modelId="{E670FCF2-C9FF-4FD1-8712-09C598DE342F}" type="presOf" srcId="{AB131254-5093-4A3C-8ABA-23FC360BD143}" destId="{0F0F39E2-0CE0-493A-92D2-4C2401ACE53A}" srcOrd="0" destOrd="0" presId="urn:microsoft.com/office/officeart/2005/8/layout/hProcess4"/>
    <dgm:cxn modelId="{5AAA4627-1472-44DD-8CA9-63ECE6069B28}" srcId="{4D1D3B17-23A6-496B-A366-2F3035FC5CAC}" destId="{372C2146-DFF2-4B3D-BBB6-C46160BA4D3D}" srcOrd="0" destOrd="0" parTransId="{C36343A3-2737-469D-A519-7C42868D7F42}" sibTransId="{BB84BA1E-8A75-43E5-9FD1-C8117A61457B}"/>
    <dgm:cxn modelId="{5F4A027D-95A8-4182-AFAC-D76849A03186}" type="presOf" srcId="{372C2146-DFF2-4B3D-BBB6-C46160BA4D3D}" destId="{66D6BED9-7AA9-4B19-BF48-92B9CAB8A7CE}" srcOrd="0" destOrd="0" presId="urn:microsoft.com/office/officeart/2005/8/layout/hProcess4"/>
    <dgm:cxn modelId="{FB7C8899-22E4-4A92-A75F-C58F12D31260}" type="presOf" srcId="{372C2146-DFF2-4B3D-BBB6-C46160BA4D3D}" destId="{DDE7D216-C789-4EB4-801A-FB1BE70CBA4B}" srcOrd="1" destOrd="0" presId="urn:microsoft.com/office/officeart/2005/8/layout/hProcess4"/>
    <dgm:cxn modelId="{5FB4F481-43CD-4ED9-A01E-8B5909161A6D}" type="presOf" srcId="{28F7B7AF-F696-4280-87A5-0CF71BCF8A3A}" destId="{F6251C46-0B5E-44E8-97BE-4DBABF5DA272}" srcOrd="0" destOrd="0" presId="urn:microsoft.com/office/officeart/2005/8/layout/hProcess4"/>
    <dgm:cxn modelId="{EC418038-99E2-4E4B-9A0F-B30634CEAA9B}" srcId="{A7465878-FFD8-41AE-8F1F-4807537E32B0}" destId="{4D1D3B17-23A6-496B-A366-2F3035FC5CAC}" srcOrd="1" destOrd="0" parTransId="{19F3A8CC-F0A5-4325-8BD5-A6858DB13EA9}" sibTransId="{7FF360D1-8716-43F6-968D-95A13C7AEA95}"/>
    <dgm:cxn modelId="{978334F9-0D7E-4407-BBD6-64236FCCCA1D}" type="presOf" srcId="{B9CD453F-CFFC-4391-AFA2-28F08A99B357}" destId="{71F22336-2554-4699-BD78-5EAF28CAC036}" srcOrd="0" destOrd="0" presId="urn:microsoft.com/office/officeart/2005/8/layout/hProcess4"/>
    <dgm:cxn modelId="{B07684E4-2A1F-4F71-984A-87AE5B5556E3}" srcId="{D4791F9D-5EA2-4393-A213-00104686B1D9}" destId="{B358B5DD-9C1D-4DB6-9FAD-C8DC2C676F2A}" srcOrd="0" destOrd="0" parTransId="{D306511F-D25A-42C3-B284-6E40F581B0F6}" sibTransId="{32A80C6B-DE7F-423A-B099-8D63FE8CA4F9}"/>
    <dgm:cxn modelId="{D8847506-647E-41DE-AD60-F6B928A3611D}" type="presOf" srcId="{7FF360D1-8716-43F6-968D-95A13C7AEA95}" destId="{2C37BD30-DCAD-488E-AD69-3E71917DABBA}" srcOrd="0" destOrd="0" presId="urn:microsoft.com/office/officeart/2005/8/layout/hProcess4"/>
    <dgm:cxn modelId="{5F5291DC-3902-44AA-A0A7-8829D04FC3D1}" type="presOf" srcId="{4BABE667-79E7-4232-AAD7-E90771922E29}" destId="{EB05DA7E-4AF0-44EB-82C2-BF045EAC3114}" srcOrd="0" destOrd="0" presId="urn:microsoft.com/office/officeart/2005/8/layout/hProcess4"/>
    <dgm:cxn modelId="{DDA13B30-07EF-4DDE-A6A8-AB9E3B95ADE1}" type="presParOf" srcId="{36DDB5ED-8835-4EFD-B023-1F6E01A4EB77}" destId="{977FD2C6-FBA2-4B89-96D1-C6E40E6F9425}" srcOrd="0" destOrd="0" presId="urn:microsoft.com/office/officeart/2005/8/layout/hProcess4"/>
    <dgm:cxn modelId="{FAB5E93B-3D8B-47C9-ADA0-FAE23B77552C}" type="presParOf" srcId="{36DDB5ED-8835-4EFD-B023-1F6E01A4EB77}" destId="{E3291346-C279-473E-8852-5BB48FEB7945}" srcOrd="1" destOrd="0" presId="urn:microsoft.com/office/officeart/2005/8/layout/hProcess4"/>
    <dgm:cxn modelId="{99812E40-B824-41DD-8316-A39E2B2A3BDC}" type="presParOf" srcId="{36DDB5ED-8835-4EFD-B023-1F6E01A4EB77}" destId="{921BCD2F-AE8A-4CD1-9EF6-B7C1B6792297}" srcOrd="2" destOrd="0" presId="urn:microsoft.com/office/officeart/2005/8/layout/hProcess4"/>
    <dgm:cxn modelId="{7636E359-DE35-4EC5-83AF-04790295493A}" type="presParOf" srcId="{921BCD2F-AE8A-4CD1-9EF6-B7C1B6792297}" destId="{488EC40B-6385-4C4C-8565-A94BBC7DEC8D}" srcOrd="0" destOrd="0" presId="urn:microsoft.com/office/officeart/2005/8/layout/hProcess4"/>
    <dgm:cxn modelId="{99DA616C-0C41-4094-8009-BE4D3DCA2C0E}" type="presParOf" srcId="{488EC40B-6385-4C4C-8565-A94BBC7DEC8D}" destId="{C04EBAE8-DF71-44AE-9309-7CC04E0F8060}" srcOrd="0" destOrd="0" presId="urn:microsoft.com/office/officeart/2005/8/layout/hProcess4"/>
    <dgm:cxn modelId="{EC78AE97-FD9A-4111-8272-9E25502FB6DC}" type="presParOf" srcId="{488EC40B-6385-4C4C-8565-A94BBC7DEC8D}" destId="{CA213A06-6A25-4D87-A45C-386B333C2FBD}" srcOrd="1" destOrd="0" presId="urn:microsoft.com/office/officeart/2005/8/layout/hProcess4"/>
    <dgm:cxn modelId="{48C1EFD9-98DD-4F89-9917-6F9135CD7344}" type="presParOf" srcId="{488EC40B-6385-4C4C-8565-A94BBC7DEC8D}" destId="{ECB4F4C6-CFE6-49DA-9BC1-9DB8347A0A02}" srcOrd="2" destOrd="0" presId="urn:microsoft.com/office/officeart/2005/8/layout/hProcess4"/>
    <dgm:cxn modelId="{6499D097-050F-4A6A-AA80-F80985E44FE7}" type="presParOf" srcId="{488EC40B-6385-4C4C-8565-A94BBC7DEC8D}" destId="{EB05DA7E-4AF0-44EB-82C2-BF045EAC3114}" srcOrd="3" destOrd="0" presId="urn:microsoft.com/office/officeart/2005/8/layout/hProcess4"/>
    <dgm:cxn modelId="{0A844A34-B79C-461D-8880-B5B641506FB9}" type="presParOf" srcId="{488EC40B-6385-4C4C-8565-A94BBC7DEC8D}" destId="{028F694B-56C4-4B52-AFC7-4B90DDE05DC6}" srcOrd="4" destOrd="0" presId="urn:microsoft.com/office/officeart/2005/8/layout/hProcess4"/>
    <dgm:cxn modelId="{8ECFB0AD-A9C1-42E3-A132-E5FDF9A55EE6}" type="presParOf" srcId="{921BCD2F-AE8A-4CD1-9EF6-B7C1B6792297}" destId="{71F22336-2554-4699-BD78-5EAF28CAC036}" srcOrd="1" destOrd="0" presId="urn:microsoft.com/office/officeart/2005/8/layout/hProcess4"/>
    <dgm:cxn modelId="{65AF4B9E-074D-4670-8336-179A14986159}" type="presParOf" srcId="{921BCD2F-AE8A-4CD1-9EF6-B7C1B6792297}" destId="{7C736807-1CB7-4111-8140-168DD7AA0B9A}" srcOrd="2" destOrd="0" presId="urn:microsoft.com/office/officeart/2005/8/layout/hProcess4"/>
    <dgm:cxn modelId="{13DBBCB7-A31E-440E-92F8-AD4550F40562}" type="presParOf" srcId="{7C736807-1CB7-4111-8140-168DD7AA0B9A}" destId="{9E313DFB-8783-40CF-8D4A-E288E06736B1}" srcOrd="0" destOrd="0" presId="urn:microsoft.com/office/officeart/2005/8/layout/hProcess4"/>
    <dgm:cxn modelId="{BB2ED6CD-2A4A-41B1-8E34-7F3D1EDDC2E6}" type="presParOf" srcId="{7C736807-1CB7-4111-8140-168DD7AA0B9A}" destId="{66D6BED9-7AA9-4B19-BF48-92B9CAB8A7CE}" srcOrd="1" destOrd="0" presId="urn:microsoft.com/office/officeart/2005/8/layout/hProcess4"/>
    <dgm:cxn modelId="{DF0E6D6F-6E36-48D4-BC30-691B431C5397}" type="presParOf" srcId="{7C736807-1CB7-4111-8140-168DD7AA0B9A}" destId="{DDE7D216-C789-4EB4-801A-FB1BE70CBA4B}" srcOrd="2" destOrd="0" presId="urn:microsoft.com/office/officeart/2005/8/layout/hProcess4"/>
    <dgm:cxn modelId="{5EE470BF-0D7D-4F6D-A31D-A5B78CE84674}" type="presParOf" srcId="{7C736807-1CB7-4111-8140-168DD7AA0B9A}" destId="{D1744ECD-66B3-4C22-9315-CF007F39DF59}" srcOrd="3" destOrd="0" presId="urn:microsoft.com/office/officeart/2005/8/layout/hProcess4"/>
    <dgm:cxn modelId="{6E253C2B-AC78-43B0-B7C0-824CD31323FE}" type="presParOf" srcId="{7C736807-1CB7-4111-8140-168DD7AA0B9A}" destId="{4C532AF0-04E3-45D3-833C-961CF39A3F90}" srcOrd="4" destOrd="0" presId="urn:microsoft.com/office/officeart/2005/8/layout/hProcess4"/>
    <dgm:cxn modelId="{5D3C8823-2B0E-4BD7-AD01-C90126572C28}" type="presParOf" srcId="{921BCD2F-AE8A-4CD1-9EF6-B7C1B6792297}" destId="{2C37BD30-DCAD-488E-AD69-3E71917DABBA}" srcOrd="3" destOrd="0" presId="urn:microsoft.com/office/officeart/2005/8/layout/hProcess4"/>
    <dgm:cxn modelId="{DF690E29-A33A-441F-86E9-EF765958ACC2}" type="presParOf" srcId="{921BCD2F-AE8A-4CD1-9EF6-B7C1B6792297}" destId="{672176B9-85BD-4D04-AC64-537CF619B7B9}" srcOrd="4" destOrd="0" presId="urn:microsoft.com/office/officeart/2005/8/layout/hProcess4"/>
    <dgm:cxn modelId="{AE69BBAA-D04A-4009-9EEB-2D3BC3FA1158}" type="presParOf" srcId="{672176B9-85BD-4D04-AC64-537CF619B7B9}" destId="{81BD1FF8-B3AB-426A-B444-AF3444FEC3FA}" srcOrd="0" destOrd="0" presId="urn:microsoft.com/office/officeart/2005/8/layout/hProcess4"/>
    <dgm:cxn modelId="{F05E62DA-2EA6-449F-8F15-CAC845DBD640}" type="presParOf" srcId="{672176B9-85BD-4D04-AC64-537CF619B7B9}" destId="{856FCDC8-597B-4FFD-8EBA-58D8259177D3}" srcOrd="1" destOrd="0" presId="urn:microsoft.com/office/officeart/2005/8/layout/hProcess4"/>
    <dgm:cxn modelId="{EE6B2E16-44EB-4F48-869D-D84405819E34}" type="presParOf" srcId="{672176B9-85BD-4D04-AC64-537CF619B7B9}" destId="{2DED2CBC-5CBD-45BE-B81D-3D73A7C32097}" srcOrd="2" destOrd="0" presId="urn:microsoft.com/office/officeart/2005/8/layout/hProcess4"/>
    <dgm:cxn modelId="{3D1B25FB-9117-474E-B871-E1E4F71DF71E}" type="presParOf" srcId="{672176B9-85BD-4D04-AC64-537CF619B7B9}" destId="{28193A11-DF6A-444C-A5DA-48C68572B983}" srcOrd="3" destOrd="0" presId="urn:microsoft.com/office/officeart/2005/8/layout/hProcess4"/>
    <dgm:cxn modelId="{092594B8-EC5C-4A04-B2E5-8F0B4E63FEE2}" type="presParOf" srcId="{672176B9-85BD-4D04-AC64-537CF619B7B9}" destId="{C74F24AC-A380-43C9-B466-9623BB744420}" srcOrd="4" destOrd="0" presId="urn:microsoft.com/office/officeart/2005/8/layout/hProcess4"/>
    <dgm:cxn modelId="{CA39926F-D1B1-4471-BFE5-4D5CC7CA4B46}" type="presParOf" srcId="{921BCD2F-AE8A-4CD1-9EF6-B7C1B6792297}" destId="{6DBF253D-8B3E-4998-AC08-1A7CF23DCEB2}" srcOrd="5" destOrd="0" presId="urn:microsoft.com/office/officeart/2005/8/layout/hProcess4"/>
    <dgm:cxn modelId="{F1D27890-40C7-4650-8BB7-98901A1B633A}" type="presParOf" srcId="{921BCD2F-AE8A-4CD1-9EF6-B7C1B6792297}" destId="{C8C16201-6AD3-4D57-B7C1-A4207A4C82D8}" srcOrd="6" destOrd="0" presId="urn:microsoft.com/office/officeart/2005/8/layout/hProcess4"/>
    <dgm:cxn modelId="{3B06F26E-AF55-4F27-9435-B6C3C4B00C90}" type="presParOf" srcId="{C8C16201-6AD3-4D57-B7C1-A4207A4C82D8}" destId="{9D766F10-6C5C-48AD-A812-4E485E9EFD10}" srcOrd="0" destOrd="0" presId="urn:microsoft.com/office/officeart/2005/8/layout/hProcess4"/>
    <dgm:cxn modelId="{F6B35F20-B038-4873-B106-282C7E0819F1}" type="presParOf" srcId="{C8C16201-6AD3-4D57-B7C1-A4207A4C82D8}" destId="{0F0F39E2-0CE0-493A-92D2-4C2401ACE53A}" srcOrd="1" destOrd="0" presId="urn:microsoft.com/office/officeart/2005/8/layout/hProcess4"/>
    <dgm:cxn modelId="{957B256D-3B4E-413C-BFD0-783F62B82189}" type="presParOf" srcId="{C8C16201-6AD3-4D57-B7C1-A4207A4C82D8}" destId="{6156E0E8-0CB3-4690-BE38-D4FB2F9966B4}" srcOrd="2" destOrd="0" presId="urn:microsoft.com/office/officeart/2005/8/layout/hProcess4"/>
    <dgm:cxn modelId="{F076BE4E-6DC7-46AB-B453-0E92A18AD8B4}" type="presParOf" srcId="{C8C16201-6AD3-4D57-B7C1-A4207A4C82D8}" destId="{F6251C46-0B5E-44E8-97BE-4DBABF5DA272}" srcOrd="3" destOrd="0" presId="urn:microsoft.com/office/officeart/2005/8/layout/hProcess4"/>
    <dgm:cxn modelId="{3DD15AF6-5C51-4137-8653-BE1A9D412BBA}" type="presParOf" srcId="{C8C16201-6AD3-4D57-B7C1-A4207A4C82D8}" destId="{D5A44D6E-A41F-476F-928D-9FE34A348F2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07D3AD-4A91-414A-BB5D-512B55656DE9}" type="doc">
      <dgm:prSet loTypeId="urn:microsoft.com/office/officeart/2008/layout/VerticalCurvedList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l-GR"/>
        </a:p>
      </dgm:t>
    </dgm:pt>
    <dgm:pt modelId="{B2768150-2C26-4710-AFD0-F5C86C4BDAC7}">
      <dgm:prSet phldrT="[Κείμενο]"/>
      <dgm:spPr/>
      <dgm:t>
        <a:bodyPr/>
        <a:lstStyle/>
        <a:p>
          <a:r>
            <a:rPr lang="en-US" dirty="0" smtClean="0"/>
            <a:t>Beneficiaries </a:t>
          </a:r>
          <a:endParaRPr lang="el-GR" dirty="0"/>
        </a:p>
      </dgm:t>
    </dgm:pt>
    <dgm:pt modelId="{28BE522F-6E02-4B96-AA3F-5272ECE1F06E}" type="parTrans" cxnId="{C06249B7-C38A-40F7-B4C2-2DFCFECD29E6}">
      <dgm:prSet/>
      <dgm:spPr/>
      <dgm:t>
        <a:bodyPr/>
        <a:lstStyle/>
        <a:p>
          <a:endParaRPr lang="el-GR"/>
        </a:p>
      </dgm:t>
    </dgm:pt>
    <dgm:pt modelId="{6B13C7AB-405B-4F52-BE93-F9590AD274CF}" type="sibTrans" cxnId="{C06249B7-C38A-40F7-B4C2-2DFCFECD29E6}">
      <dgm:prSet/>
      <dgm:spPr/>
      <dgm:t>
        <a:bodyPr/>
        <a:lstStyle/>
        <a:p>
          <a:endParaRPr lang="el-GR"/>
        </a:p>
      </dgm:t>
    </dgm:pt>
    <dgm:pt modelId="{E70BC149-8695-4335-BA27-A14ED35EE8D6}">
      <dgm:prSet phldrT="[Κείμενο]"/>
      <dgm:spPr/>
      <dgm:t>
        <a:bodyPr/>
        <a:lstStyle/>
        <a:p>
          <a:r>
            <a:rPr lang="en-US" dirty="0" smtClean="0"/>
            <a:t>Health Professionals</a:t>
          </a:r>
          <a:endParaRPr lang="el-GR" dirty="0"/>
        </a:p>
      </dgm:t>
    </dgm:pt>
    <dgm:pt modelId="{7C562F74-671A-4EDC-8DF8-7B301A3E92A4}" type="parTrans" cxnId="{CFACBAD8-D45E-41B7-A70D-982ED4C22DEA}">
      <dgm:prSet/>
      <dgm:spPr/>
      <dgm:t>
        <a:bodyPr/>
        <a:lstStyle/>
        <a:p>
          <a:endParaRPr lang="el-GR"/>
        </a:p>
      </dgm:t>
    </dgm:pt>
    <dgm:pt modelId="{7A804E8C-E82D-4101-BC2B-416EE4F1907C}" type="sibTrans" cxnId="{CFACBAD8-D45E-41B7-A70D-982ED4C22DEA}">
      <dgm:prSet/>
      <dgm:spPr/>
      <dgm:t>
        <a:bodyPr/>
        <a:lstStyle/>
        <a:p>
          <a:endParaRPr lang="el-GR"/>
        </a:p>
      </dgm:t>
    </dgm:pt>
    <dgm:pt modelId="{AD7A25F4-51A1-480F-9AB3-50F1413CEC6F}">
      <dgm:prSet phldrT="[Κείμενο]"/>
      <dgm:spPr/>
      <dgm:t>
        <a:bodyPr/>
        <a:lstStyle/>
        <a:p>
          <a:r>
            <a:rPr lang="en-US" dirty="0" smtClean="0"/>
            <a:t>Experts</a:t>
          </a:r>
          <a:endParaRPr lang="el-GR" dirty="0"/>
        </a:p>
      </dgm:t>
    </dgm:pt>
    <dgm:pt modelId="{64C09F06-FEB5-4472-B66E-21D2F159135B}" type="parTrans" cxnId="{D35A9200-ADCA-441F-A782-DD5850240334}">
      <dgm:prSet/>
      <dgm:spPr/>
      <dgm:t>
        <a:bodyPr/>
        <a:lstStyle/>
        <a:p>
          <a:endParaRPr lang="el-GR"/>
        </a:p>
      </dgm:t>
    </dgm:pt>
    <dgm:pt modelId="{D18C6D53-FD8C-4C91-A75F-07CC1B2739D0}" type="sibTrans" cxnId="{D35A9200-ADCA-441F-A782-DD5850240334}">
      <dgm:prSet/>
      <dgm:spPr/>
      <dgm:t>
        <a:bodyPr/>
        <a:lstStyle/>
        <a:p>
          <a:endParaRPr lang="el-GR"/>
        </a:p>
      </dgm:t>
    </dgm:pt>
    <dgm:pt modelId="{A6CAA5EE-6C32-47E9-A87B-8BBFB4F9390D}">
      <dgm:prSet/>
      <dgm:spPr/>
      <dgm:t>
        <a:bodyPr/>
        <a:lstStyle/>
        <a:p>
          <a:r>
            <a:rPr lang="en-US" dirty="0" smtClean="0"/>
            <a:t>Partners</a:t>
          </a:r>
          <a:endParaRPr lang="el-GR" dirty="0"/>
        </a:p>
      </dgm:t>
    </dgm:pt>
    <dgm:pt modelId="{E319E2B7-8BC3-4C89-9F23-D2A33D37C2C6}" type="parTrans" cxnId="{2A339DD4-A603-4328-845F-B0D3F3B8AB45}">
      <dgm:prSet/>
      <dgm:spPr/>
      <dgm:t>
        <a:bodyPr/>
        <a:lstStyle/>
        <a:p>
          <a:endParaRPr lang="el-GR"/>
        </a:p>
      </dgm:t>
    </dgm:pt>
    <dgm:pt modelId="{E34C2B43-09AE-403B-A0E9-42691DE95F10}" type="sibTrans" cxnId="{2A339DD4-A603-4328-845F-B0D3F3B8AB45}">
      <dgm:prSet/>
      <dgm:spPr/>
      <dgm:t>
        <a:bodyPr/>
        <a:lstStyle/>
        <a:p>
          <a:endParaRPr lang="el-GR"/>
        </a:p>
      </dgm:t>
    </dgm:pt>
    <dgm:pt modelId="{BBAE6D29-6D8B-4D30-AC7F-2E357B0DF8AC}" type="pres">
      <dgm:prSet presAssocID="{B307D3AD-4A91-414A-BB5D-512B55656DE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l-GR"/>
        </a:p>
      </dgm:t>
    </dgm:pt>
    <dgm:pt modelId="{BF37F74C-ED4C-4648-B76E-4248AC85557C}" type="pres">
      <dgm:prSet presAssocID="{B307D3AD-4A91-414A-BB5D-512B55656DE9}" presName="Name1" presStyleCnt="0"/>
      <dgm:spPr/>
    </dgm:pt>
    <dgm:pt modelId="{5C93190F-2279-4797-8BF8-FC4FAD46E91A}" type="pres">
      <dgm:prSet presAssocID="{B307D3AD-4A91-414A-BB5D-512B55656DE9}" presName="cycle" presStyleCnt="0"/>
      <dgm:spPr/>
    </dgm:pt>
    <dgm:pt modelId="{801883AB-9647-46B9-8473-E623D49C795F}" type="pres">
      <dgm:prSet presAssocID="{B307D3AD-4A91-414A-BB5D-512B55656DE9}" presName="srcNode" presStyleLbl="node1" presStyleIdx="0" presStyleCnt="4"/>
      <dgm:spPr/>
    </dgm:pt>
    <dgm:pt modelId="{BF999343-56BD-4A20-B28A-37F6F1AD8D68}" type="pres">
      <dgm:prSet presAssocID="{B307D3AD-4A91-414A-BB5D-512B55656DE9}" presName="conn" presStyleLbl="parChTrans1D2" presStyleIdx="0" presStyleCnt="1"/>
      <dgm:spPr/>
      <dgm:t>
        <a:bodyPr/>
        <a:lstStyle/>
        <a:p>
          <a:endParaRPr lang="el-GR"/>
        </a:p>
      </dgm:t>
    </dgm:pt>
    <dgm:pt modelId="{1E2EA152-3E11-44C3-A25A-535BE0DCBA7B}" type="pres">
      <dgm:prSet presAssocID="{B307D3AD-4A91-414A-BB5D-512B55656DE9}" presName="extraNode" presStyleLbl="node1" presStyleIdx="0" presStyleCnt="4"/>
      <dgm:spPr/>
    </dgm:pt>
    <dgm:pt modelId="{9C56020B-C1DC-4A05-9AF6-1C6E4AEF3E70}" type="pres">
      <dgm:prSet presAssocID="{B307D3AD-4A91-414A-BB5D-512B55656DE9}" presName="dstNode" presStyleLbl="node1" presStyleIdx="0" presStyleCnt="4"/>
      <dgm:spPr/>
    </dgm:pt>
    <dgm:pt modelId="{025BF1E4-06CD-4C78-A0C5-FBDFA60A6E6D}" type="pres">
      <dgm:prSet presAssocID="{B2768150-2C26-4710-AFD0-F5C86C4BDAC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4DD44D5-8E98-4BF4-9CEE-C034F9E19913}" type="pres">
      <dgm:prSet presAssocID="{B2768150-2C26-4710-AFD0-F5C86C4BDAC7}" presName="accent_1" presStyleCnt="0"/>
      <dgm:spPr/>
    </dgm:pt>
    <dgm:pt modelId="{CC72E312-C85D-4D44-9120-DD304090F86F}" type="pres">
      <dgm:prSet presAssocID="{B2768150-2C26-4710-AFD0-F5C86C4BDAC7}" presName="accentRepeatNode" presStyleLbl="solidFgAcc1" presStyleIdx="0" presStyleCnt="4"/>
      <dgm:spPr/>
    </dgm:pt>
    <dgm:pt modelId="{C4158F06-E446-47A2-BA8C-C5C2F11DC08E}" type="pres">
      <dgm:prSet presAssocID="{E70BC149-8695-4335-BA27-A14ED35EE8D6}" presName="text_2" presStyleLbl="node1" presStyleIdx="1" presStyleCnt="4" custLinFactNeighborX="647" custLinFactNeighborY="500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E6CFAEE-FC0E-4A48-B6CE-237517FBA9AE}" type="pres">
      <dgm:prSet presAssocID="{E70BC149-8695-4335-BA27-A14ED35EE8D6}" presName="accent_2" presStyleCnt="0"/>
      <dgm:spPr/>
    </dgm:pt>
    <dgm:pt modelId="{583ED367-FE61-43E2-9664-44238B3550FF}" type="pres">
      <dgm:prSet presAssocID="{E70BC149-8695-4335-BA27-A14ED35EE8D6}" presName="accentRepeatNode" presStyleLbl="solidFgAcc1" presStyleIdx="1" presStyleCnt="4"/>
      <dgm:spPr/>
    </dgm:pt>
    <dgm:pt modelId="{345263B3-09B3-4A89-A0F3-B2FFE0CAF386}" type="pres">
      <dgm:prSet presAssocID="{AD7A25F4-51A1-480F-9AB3-50F1413CEC6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85EC145-D864-4C1B-BC18-9BD24DFA2E98}" type="pres">
      <dgm:prSet presAssocID="{AD7A25F4-51A1-480F-9AB3-50F1413CEC6F}" presName="accent_3" presStyleCnt="0"/>
      <dgm:spPr/>
    </dgm:pt>
    <dgm:pt modelId="{E0BD732D-D0F8-4668-915E-1F6B5523BDD2}" type="pres">
      <dgm:prSet presAssocID="{AD7A25F4-51A1-480F-9AB3-50F1413CEC6F}" presName="accentRepeatNode" presStyleLbl="solidFgAcc1" presStyleIdx="2" presStyleCnt="4"/>
      <dgm:spPr/>
    </dgm:pt>
    <dgm:pt modelId="{1B41DED8-6421-4DC1-BD64-18B2A3DF2AB6}" type="pres">
      <dgm:prSet presAssocID="{A6CAA5EE-6C32-47E9-A87B-8BBFB4F9390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CC64F98-FE57-4258-B762-F9CB7E1D4D9E}" type="pres">
      <dgm:prSet presAssocID="{A6CAA5EE-6C32-47E9-A87B-8BBFB4F9390D}" presName="accent_4" presStyleCnt="0"/>
      <dgm:spPr/>
    </dgm:pt>
    <dgm:pt modelId="{4AAA3553-61FB-4513-B3C7-384ABC8FB62F}" type="pres">
      <dgm:prSet presAssocID="{A6CAA5EE-6C32-47E9-A87B-8BBFB4F9390D}" presName="accentRepeatNode" presStyleLbl="solidFgAcc1" presStyleIdx="3" presStyleCnt="4"/>
      <dgm:spPr/>
    </dgm:pt>
  </dgm:ptLst>
  <dgm:cxnLst>
    <dgm:cxn modelId="{CBB236B6-BAA3-4550-B46A-EABAF1DE1536}" type="presOf" srcId="{AD7A25F4-51A1-480F-9AB3-50F1413CEC6F}" destId="{345263B3-09B3-4A89-A0F3-B2FFE0CAF386}" srcOrd="0" destOrd="0" presId="urn:microsoft.com/office/officeart/2008/layout/VerticalCurvedList"/>
    <dgm:cxn modelId="{1A7289C7-A463-48C7-ACFF-532B3A4ADE59}" type="presOf" srcId="{E70BC149-8695-4335-BA27-A14ED35EE8D6}" destId="{C4158F06-E446-47A2-BA8C-C5C2F11DC08E}" srcOrd="0" destOrd="0" presId="urn:microsoft.com/office/officeart/2008/layout/VerticalCurvedList"/>
    <dgm:cxn modelId="{CFACBAD8-D45E-41B7-A70D-982ED4C22DEA}" srcId="{B307D3AD-4A91-414A-BB5D-512B55656DE9}" destId="{E70BC149-8695-4335-BA27-A14ED35EE8D6}" srcOrd="1" destOrd="0" parTransId="{7C562F74-671A-4EDC-8DF8-7B301A3E92A4}" sibTransId="{7A804E8C-E82D-4101-BC2B-416EE4F1907C}"/>
    <dgm:cxn modelId="{41990D24-EEDA-4BC8-8641-7974C793145B}" type="presOf" srcId="{B2768150-2C26-4710-AFD0-F5C86C4BDAC7}" destId="{025BF1E4-06CD-4C78-A0C5-FBDFA60A6E6D}" srcOrd="0" destOrd="0" presId="urn:microsoft.com/office/officeart/2008/layout/VerticalCurvedList"/>
    <dgm:cxn modelId="{AF8D6A00-309F-47CE-B60A-0E4DA49E9D7D}" type="presOf" srcId="{A6CAA5EE-6C32-47E9-A87B-8BBFB4F9390D}" destId="{1B41DED8-6421-4DC1-BD64-18B2A3DF2AB6}" srcOrd="0" destOrd="0" presId="urn:microsoft.com/office/officeart/2008/layout/VerticalCurvedList"/>
    <dgm:cxn modelId="{D35A9200-ADCA-441F-A782-DD5850240334}" srcId="{B307D3AD-4A91-414A-BB5D-512B55656DE9}" destId="{AD7A25F4-51A1-480F-9AB3-50F1413CEC6F}" srcOrd="2" destOrd="0" parTransId="{64C09F06-FEB5-4472-B66E-21D2F159135B}" sibTransId="{D18C6D53-FD8C-4C91-A75F-07CC1B2739D0}"/>
    <dgm:cxn modelId="{2A339DD4-A603-4328-845F-B0D3F3B8AB45}" srcId="{B307D3AD-4A91-414A-BB5D-512B55656DE9}" destId="{A6CAA5EE-6C32-47E9-A87B-8BBFB4F9390D}" srcOrd="3" destOrd="0" parTransId="{E319E2B7-8BC3-4C89-9F23-D2A33D37C2C6}" sibTransId="{E34C2B43-09AE-403B-A0E9-42691DE95F10}"/>
    <dgm:cxn modelId="{3249C9DE-7055-4CD7-9F2A-A751394F3933}" type="presOf" srcId="{6B13C7AB-405B-4F52-BE93-F9590AD274CF}" destId="{BF999343-56BD-4A20-B28A-37F6F1AD8D68}" srcOrd="0" destOrd="0" presId="urn:microsoft.com/office/officeart/2008/layout/VerticalCurvedList"/>
    <dgm:cxn modelId="{81CC3FDE-FE03-4D1D-B65E-671778F1084A}" type="presOf" srcId="{B307D3AD-4A91-414A-BB5D-512B55656DE9}" destId="{BBAE6D29-6D8B-4D30-AC7F-2E357B0DF8AC}" srcOrd="0" destOrd="0" presId="urn:microsoft.com/office/officeart/2008/layout/VerticalCurvedList"/>
    <dgm:cxn modelId="{C06249B7-C38A-40F7-B4C2-2DFCFECD29E6}" srcId="{B307D3AD-4A91-414A-BB5D-512B55656DE9}" destId="{B2768150-2C26-4710-AFD0-F5C86C4BDAC7}" srcOrd="0" destOrd="0" parTransId="{28BE522F-6E02-4B96-AA3F-5272ECE1F06E}" sibTransId="{6B13C7AB-405B-4F52-BE93-F9590AD274CF}"/>
    <dgm:cxn modelId="{E0EDC2BA-7C35-4111-B348-518876DED812}" type="presParOf" srcId="{BBAE6D29-6D8B-4D30-AC7F-2E357B0DF8AC}" destId="{BF37F74C-ED4C-4648-B76E-4248AC85557C}" srcOrd="0" destOrd="0" presId="urn:microsoft.com/office/officeart/2008/layout/VerticalCurvedList"/>
    <dgm:cxn modelId="{F0D4E94F-BCE8-4890-8D39-04BFAB92B9D4}" type="presParOf" srcId="{BF37F74C-ED4C-4648-B76E-4248AC85557C}" destId="{5C93190F-2279-4797-8BF8-FC4FAD46E91A}" srcOrd="0" destOrd="0" presId="urn:microsoft.com/office/officeart/2008/layout/VerticalCurvedList"/>
    <dgm:cxn modelId="{BD5FC4EF-7020-41CC-B7F9-90BCAE50A8A9}" type="presParOf" srcId="{5C93190F-2279-4797-8BF8-FC4FAD46E91A}" destId="{801883AB-9647-46B9-8473-E623D49C795F}" srcOrd="0" destOrd="0" presId="urn:microsoft.com/office/officeart/2008/layout/VerticalCurvedList"/>
    <dgm:cxn modelId="{6312DD88-27E4-40DD-8AD7-453061FAA325}" type="presParOf" srcId="{5C93190F-2279-4797-8BF8-FC4FAD46E91A}" destId="{BF999343-56BD-4A20-B28A-37F6F1AD8D68}" srcOrd="1" destOrd="0" presId="urn:microsoft.com/office/officeart/2008/layout/VerticalCurvedList"/>
    <dgm:cxn modelId="{0AB0579F-8A4C-4E1A-A8B5-0CCEF940F53B}" type="presParOf" srcId="{5C93190F-2279-4797-8BF8-FC4FAD46E91A}" destId="{1E2EA152-3E11-44C3-A25A-535BE0DCBA7B}" srcOrd="2" destOrd="0" presId="urn:microsoft.com/office/officeart/2008/layout/VerticalCurvedList"/>
    <dgm:cxn modelId="{296AEEAB-A739-4351-B122-666994890714}" type="presParOf" srcId="{5C93190F-2279-4797-8BF8-FC4FAD46E91A}" destId="{9C56020B-C1DC-4A05-9AF6-1C6E4AEF3E70}" srcOrd="3" destOrd="0" presId="urn:microsoft.com/office/officeart/2008/layout/VerticalCurvedList"/>
    <dgm:cxn modelId="{F22D8CF7-9C37-49EF-8062-BE97D82B20DF}" type="presParOf" srcId="{BF37F74C-ED4C-4648-B76E-4248AC85557C}" destId="{025BF1E4-06CD-4C78-A0C5-FBDFA60A6E6D}" srcOrd="1" destOrd="0" presId="urn:microsoft.com/office/officeart/2008/layout/VerticalCurvedList"/>
    <dgm:cxn modelId="{4106768E-8EC3-4C06-93F8-0B14A6A82E03}" type="presParOf" srcId="{BF37F74C-ED4C-4648-B76E-4248AC85557C}" destId="{74DD44D5-8E98-4BF4-9CEE-C034F9E19913}" srcOrd="2" destOrd="0" presId="urn:microsoft.com/office/officeart/2008/layout/VerticalCurvedList"/>
    <dgm:cxn modelId="{70CC2DA2-635A-4D37-9150-60A7017A8F12}" type="presParOf" srcId="{74DD44D5-8E98-4BF4-9CEE-C034F9E19913}" destId="{CC72E312-C85D-4D44-9120-DD304090F86F}" srcOrd="0" destOrd="0" presId="urn:microsoft.com/office/officeart/2008/layout/VerticalCurvedList"/>
    <dgm:cxn modelId="{49BDECC7-FD8F-4EDE-9BC9-339009E14823}" type="presParOf" srcId="{BF37F74C-ED4C-4648-B76E-4248AC85557C}" destId="{C4158F06-E446-47A2-BA8C-C5C2F11DC08E}" srcOrd="3" destOrd="0" presId="urn:microsoft.com/office/officeart/2008/layout/VerticalCurvedList"/>
    <dgm:cxn modelId="{A484051D-5F3F-4B52-B549-D92D85A9D469}" type="presParOf" srcId="{BF37F74C-ED4C-4648-B76E-4248AC85557C}" destId="{AE6CFAEE-FC0E-4A48-B6CE-237517FBA9AE}" srcOrd="4" destOrd="0" presId="urn:microsoft.com/office/officeart/2008/layout/VerticalCurvedList"/>
    <dgm:cxn modelId="{BC081928-7E2E-42EA-BB1E-23B96D13F1F5}" type="presParOf" srcId="{AE6CFAEE-FC0E-4A48-B6CE-237517FBA9AE}" destId="{583ED367-FE61-43E2-9664-44238B3550FF}" srcOrd="0" destOrd="0" presId="urn:microsoft.com/office/officeart/2008/layout/VerticalCurvedList"/>
    <dgm:cxn modelId="{52B6969A-F693-4067-ADD0-3950BABED2AA}" type="presParOf" srcId="{BF37F74C-ED4C-4648-B76E-4248AC85557C}" destId="{345263B3-09B3-4A89-A0F3-B2FFE0CAF386}" srcOrd="5" destOrd="0" presId="urn:microsoft.com/office/officeart/2008/layout/VerticalCurvedList"/>
    <dgm:cxn modelId="{B3378DFB-0B21-4A50-B6E9-9554AB72EC6F}" type="presParOf" srcId="{BF37F74C-ED4C-4648-B76E-4248AC85557C}" destId="{185EC145-D864-4C1B-BC18-9BD24DFA2E98}" srcOrd="6" destOrd="0" presId="urn:microsoft.com/office/officeart/2008/layout/VerticalCurvedList"/>
    <dgm:cxn modelId="{764C3F32-BB71-4769-895F-715256F58789}" type="presParOf" srcId="{185EC145-D864-4C1B-BC18-9BD24DFA2E98}" destId="{E0BD732D-D0F8-4668-915E-1F6B5523BDD2}" srcOrd="0" destOrd="0" presId="urn:microsoft.com/office/officeart/2008/layout/VerticalCurvedList"/>
    <dgm:cxn modelId="{05BCD095-6D5E-43CC-BECE-EF5C79729F94}" type="presParOf" srcId="{BF37F74C-ED4C-4648-B76E-4248AC85557C}" destId="{1B41DED8-6421-4DC1-BD64-18B2A3DF2AB6}" srcOrd="7" destOrd="0" presId="urn:microsoft.com/office/officeart/2008/layout/VerticalCurvedList"/>
    <dgm:cxn modelId="{84DB89DF-6745-498B-A92B-1EDFBDF107D8}" type="presParOf" srcId="{BF37F74C-ED4C-4648-B76E-4248AC85557C}" destId="{5CC64F98-FE57-4258-B762-F9CB7E1D4D9E}" srcOrd="8" destOrd="0" presId="urn:microsoft.com/office/officeart/2008/layout/VerticalCurvedList"/>
    <dgm:cxn modelId="{1B07C505-C754-443D-A7A2-505275D8471B}" type="presParOf" srcId="{5CC64F98-FE57-4258-B762-F9CB7E1D4D9E}" destId="{4AAA3553-61FB-4513-B3C7-384ABC8FB6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6A9EE-0202-4BFB-AC76-F419F46BD6C3}">
      <dsp:nvSpPr>
        <dsp:cNvPr id="0" name=""/>
        <dsp:cNvSpPr/>
      </dsp:nvSpPr>
      <dsp:spPr>
        <a:xfrm>
          <a:off x="3639" y="529434"/>
          <a:ext cx="1591084" cy="9546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Calibri"/>
              <a:ea typeface="+mn-ea"/>
              <a:cs typeface="+mn-cs"/>
            </a:rPr>
            <a:t>Identify the analysis scope</a:t>
          </a:r>
          <a:r>
            <a:rPr lang="el-GR" sz="1500" b="1" kern="1200" dirty="0" smtClean="0">
              <a:latin typeface="Calibri"/>
              <a:ea typeface="+mn-ea"/>
              <a:cs typeface="+mn-cs"/>
            </a:rPr>
            <a:t> </a:t>
          </a:r>
          <a:endParaRPr lang="el-GR" sz="1500" b="1" kern="1200" dirty="0">
            <a:latin typeface="Calibri"/>
            <a:ea typeface="+mn-ea"/>
            <a:cs typeface="+mn-cs"/>
          </a:endParaRPr>
        </a:p>
      </dsp:txBody>
      <dsp:txXfrm>
        <a:off x="31600" y="557395"/>
        <a:ext cx="1535162" cy="898728"/>
      </dsp:txXfrm>
    </dsp:sp>
    <dsp:sp modelId="{7BFF68E4-2D6D-4361-9A57-8AA46EF94620}">
      <dsp:nvSpPr>
        <dsp:cNvPr id="0" name=""/>
        <dsp:cNvSpPr/>
      </dsp:nvSpPr>
      <dsp:spPr>
        <a:xfrm rot="21554223">
          <a:off x="1740517" y="794590"/>
          <a:ext cx="351297" cy="3945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tint val="6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5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740522" y="874210"/>
        <a:ext cx="245908" cy="236753"/>
      </dsp:txXfrm>
    </dsp:sp>
    <dsp:sp modelId="{C65A3115-7311-4665-B61A-F9BC4573454C}">
      <dsp:nvSpPr>
        <dsp:cNvPr id="0" name=""/>
        <dsp:cNvSpPr/>
      </dsp:nvSpPr>
      <dsp:spPr>
        <a:xfrm>
          <a:off x="2257490" y="499419"/>
          <a:ext cx="1591084" cy="9546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Calibri"/>
              <a:ea typeface="+mn-ea"/>
              <a:cs typeface="+mn-cs"/>
            </a:rPr>
            <a:t>Determination and participation of the Stakeholders involved</a:t>
          </a:r>
          <a:endParaRPr lang="el-GR" sz="1200" b="1" kern="1200" dirty="0">
            <a:latin typeface="Calibri"/>
            <a:ea typeface="+mn-ea"/>
            <a:cs typeface="+mn-cs"/>
          </a:endParaRPr>
        </a:p>
      </dsp:txBody>
      <dsp:txXfrm>
        <a:off x="2285451" y="527380"/>
        <a:ext cx="1535162" cy="898728"/>
      </dsp:txXfrm>
    </dsp:sp>
    <dsp:sp modelId="{96831FF9-3565-4107-85B9-9765CEC71DE4}">
      <dsp:nvSpPr>
        <dsp:cNvPr id="0" name=""/>
        <dsp:cNvSpPr/>
      </dsp:nvSpPr>
      <dsp:spPr>
        <a:xfrm rot="46872">
          <a:off x="3982782" y="794333"/>
          <a:ext cx="323383" cy="3945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tint val="6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5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982787" y="872590"/>
        <a:ext cx="226368" cy="236753"/>
      </dsp:txXfrm>
    </dsp:sp>
    <dsp:sp modelId="{4B1E493A-FF98-4AED-A7BF-585AA3E64CD2}">
      <dsp:nvSpPr>
        <dsp:cNvPr id="0" name=""/>
        <dsp:cNvSpPr/>
      </dsp:nvSpPr>
      <dsp:spPr>
        <a:xfrm>
          <a:off x="4458676" y="529434"/>
          <a:ext cx="1591084" cy="9546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Calibri"/>
              <a:ea typeface="+mn-ea"/>
              <a:cs typeface="+mn-cs"/>
            </a:rPr>
            <a:t>Collection and processing of Data</a:t>
          </a:r>
          <a:r>
            <a:rPr lang="el-GR" sz="1500" b="1" kern="1200" dirty="0" smtClean="0">
              <a:latin typeface="Calibri"/>
              <a:ea typeface="+mn-ea"/>
              <a:cs typeface="+mn-cs"/>
            </a:rPr>
            <a:t>  </a:t>
          </a:r>
          <a:endParaRPr lang="el-GR" sz="1500" b="1" kern="1200" dirty="0">
            <a:latin typeface="Calibri"/>
            <a:ea typeface="+mn-ea"/>
            <a:cs typeface="+mn-cs"/>
          </a:endParaRPr>
        </a:p>
      </dsp:txBody>
      <dsp:txXfrm>
        <a:off x="4486637" y="557395"/>
        <a:ext cx="1535162" cy="898728"/>
      </dsp:txXfrm>
    </dsp:sp>
    <dsp:sp modelId="{6D7C0234-1669-4E29-8010-A792CC7CB835}">
      <dsp:nvSpPr>
        <dsp:cNvPr id="0" name=""/>
        <dsp:cNvSpPr/>
      </dsp:nvSpPr>
      <dsp:spPr>
        <a:xfrm>
          <a:off x="6189777" y="809464"/>
          <a:ext cx="337310" cy="3945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tint val="6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5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189777" y="888382"/>
        <a:ext cx="236117" cy="236753"/>
      </dsp:txXfrm>
    </dsp:sp>
    <dsp:sp modelId="{20A079A8-C4ED-461C-81AB-D882DCF95BDF}">
      <dsp:nvSpPr>
        <dsp:cNvPr id="0" name=""/>
        <dsp:cNvSpPr/>
      </dsp:nvSpPr>
      <dsp:spPr>
        <a:xfrm>
          <a:off x="6686195" y="529434"/>
          <a:ext cx="1591084" cy="9546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Calibri"/>
              <a:ea typeface="+mn-ea"/>
              <a:cs typeface="+mn-cs"/>
            </a:rPr>
            <a:t>Impact Assessment Analysis</a:t>
          </a:r>
          <a:endParaRPr lang="el-GR" sz="1500" b="1" kern="1200" dirty="0">
            <a:latin typeface="Calibri"/>
            <a:ea typeface="+mn-ea"/>
            <a:cs typeface="+mn-cs"/>
          </a:endParaRPr>
        </a:p>
      </dsp:txBody>
      <dsp:txXfrm>
        <a:off x="6714156" y="557395"/>
        <a:ext cx="1535162" cy="898728"/>
      </dsp:txXfrm>
    </dsp:sp>
    <dsp:sp modelId="{D0CC285F-7991-4959-A37E-386D3C5CBB9B}">
      <dsp:nvSpPr>
        <dsp:cNvPr id="0" name=""/>
        <dsp:cNvSpPr/>
      </dsp:nvSpPr>
      <dsp:spPr>
        <a:xfrm rot="5391974">
          <a:off x="7323437" y="1579802"/>
          <a:ext cx="320199" cy="3945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tint val="6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5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7365048" y="1616997"/>
        <a:ext cx="236753" cy="224139"/>
      </dsp:txXfrm>
    </dsp:sp>
    <dsp:sp modelId="{8679E21A-2925-42D1-93CD-88DD8B55BBAB}">
      <dsp:nvSpPr>
        <dsp:cNvPr id="0" name=""/>
        <dsp:cNvSpPr/>
      </dsp:nvSpPr>
      <dsp:spPr>
        <a:xfrm>
          <a:off x="6689835" y="2088232"/>
          <a:ext cx="1591084" cy="9546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>
              <a:latin typeface="Calibri"/>
              <a:ea typeface="+mn-ea"/>
              <a:cs typeface="+mn-cs"/>
            </a:rPr>
            <a:t>Estimation of Social Value and SROI index</a:t>
          </a:r>
          <a:endParaRPr lang="el-GR" sz="1500" b="1" kern="1200" dirty="0">
            <a:latin typeface="Calibri"/>
            <a:ea typeface="+mn-ea"/>
            <a:cs typeface="+mn-cs"/>
          </a:endParaRPr>
        </a:p>
      </dsp:txBody>
      <dsp:txXfrm>
        <a:off x="6717796" y="2116193"/>
        <a:ext cx="1535162" cy="898728"/>
      </dsp:txXfrm>
    </dsp:sp>
    <dsp:sp modelId="{E9EB05FA-7581-4CE2-8ECB-F39D54684257}">
      <dsp:nvSpPr>
        <dsp:cNvPr id="0" name=""/>
        <dsp:cNvSpPr/>
      </dsp:nvSpPr>
      <dsp:spPr>
        <a:xfrm rot="10796483">
          <a:off x="6217286" y="2369390"/>
          <a:ext cx="333934" cy="3945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tint val="6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5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6317466" y="2448257"/>
        <a:ext cx="233754" cy="236753"/>
      </dsp:txXfrm>
    </dsp:sp>
    <dsp:sp modelId="{9DC9A2F0-5106-4D74-B174-C089BDFCC3CA}">
      <dsp:nvSpPr>
        <dsp:cNvPr id="0" name=""/>
        <dsp:cNvSpPr/>
      </dsp:nvSpPr>
      <dsp:spPr>
        <a:xfrm>
          <a:off x="4468684" y="2090504"/>
          <a:ext cx="1591084" cy="9546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>
              <a:latin typeface="Calibri"/>
              <a:ea typeface="+mn-ea"/>
              <a:cs typeface="+mn-cs"/>
            </a:rPr>
            <a:t>Conclusions and propositions</a:t>
          </a:r>
          <a:endParaRPr lang="el-GR" sz="1500" b="1" kern="1200" dirty="0">
            <a:latin typeface="Calibri"/>
            <a:ea typeface="+mn-ea"/>
            <a:cs typeface="+mn-cs"/>
          </a:endParaRPr>
        </a:p>
      </dsp:txBody>
      <dsp:txXfrm>
        <a:off x="4496645" y="2118465"/>
        <a:ext cx="1535162" cy="898728"/>
      </dsp:txXfrm>
    </dsp:sp>
    <dsp:sp modelId="{9CED2CA9-EA21-41FE-B190-6A0E647B2D62}">
      <dsp:nvSpPr>
        <dsp:cNvPr id="0" name=""/>
        <dsp:cNvSpPr/>
      </dsp:nvSpPr>
      <dsp:spPr>
        <a:xfrm rot="10693864">
          <a:off x="3937743" y="2369410"/>
          <a:ext cx="375198" cy="3945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tint val="6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5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4050275" y="2446591"/>
        <a:ext cx="262639" cy="236753"/>
      </dsp:txXfrm>
    </dsp:sp>
    <dsp:sp modelId="{DC521E98-09EB-432A-B5EB-433757796DF3}">
      <dsp:nvSpPr>
        <dsp:cNvPr id="0" name=""/>
        <dsp:cNvSpPr/>
      </dsp:nvSpPr>
      <dsp:spPr>
        <a:xfrm>
          <a:off x="2169678" y="2088232"/>
          <a:ext cx="1591084" cy="9546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latin typeface="Calibri"/>
              <a:ea typeface="+mn-ea"/>
              <a:cs typeface="+mn-cs"/>
            </a:rPr>
            <a:t>Conduction of final Report</a:t>
          </a:r>
          <a:r>
            <a:rPr lang="el-GR" sz="1500" b="1" kern="1200" dirty="0" smtClean="0">
              <a:latin typeface="Calibri"/>
              <a:ea typeface="+mn-ea"/>
              <a:cs typeface="+mn-cs"/>
            </a:rPr>
            <a:t> </a:t>
          </a:r>
          <a:endParaRPr lang="el-GR" sz="1500" b="1" kern="1200" dirty="0">
            <a:latin typeface="Calibri"/>
            <a:ea typeface="+mn-ea"/>
            <a:cs typeface="+mn-cs"/>
          </a:endParaRPr>
        </a:p>
      </dsp:txBody>
      <dsp:txXfrm>
        <a:off x="2197639" y="2116193"/>
        <a:ext cx="1535162" cy="8987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213A06-6A25-4D87-A45C-386B333C2FBD}">
      <dsp:nvSpPr>
        <dsp:cNvPr id="0" name=""/>
        <dsp:cNvSpPr/>
      </dsp:nvSpPr>
      <dsp:spPr>
        <a:xfrm>
          <a:off x="2661" y="1176565"/>
          <a:ext cx="1705960" cy="14070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l-GR" sz="1400" kern="1200" dirty="0" smtClean="0"/>
            <a:t>Amounts of money, volunteer time and materials needed to perform the action</a:t>
          </a:r>
          <a:endParaRPr lang="el-GR" sz="1400" kern="1200" dirty="0"/>
        </a:p>
      </dsp:txBody>
      <dsp:txXfrm>
        <a:off x="35041" y="1208945"/>
        <a:ext cx="1641200" cy="1040787"/>
      </dsp:txXfrm>
    </dsp:sp>
    <dsp:sp modelId="{71F22336-2554-4699-BD78-5EAF28CAC036}">
      <dsp:nvSpPr>
        <dsp:cNvPr id="0" name=""/>
        <dsp:cNvSpPr/>
      </dsp:nvSpPr>
      <dsp:spPr>
        <a:xfrm>
          <a:off x="947876" y="1463229"/>
          <a:ext cx="1952939" cy="1952939"/>
        </a:xfrm>
        <a:prstGeom prst="leftCircularArrow">
          <a:avLst>
            <a:gd name="adj1" fmla="val 3518"/>
            <a:gd name="adj2" fmla="val 436733"/>
            <a:gd name="adj3" fmla="val 2212244"/>
            <a:gd name="adj4" fmla="val 9024489"/>
            <a:gd name="adj5" fmla="val 4105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05DA7E-4AF0-44EB-82C2-BF045EAC3114}">
      <dsp:nvSpPr>
        <dsp:cNvPr id="0" name=""/>
        <dsp:cNvSpPr/>
      </dsp:nvSpPr>
      <dsp:spPr>
        <a:xfrm>
          <a:off x="381764" y="2282113"/>
          <a:ext cx="1516409" cy="60302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Input</a:t>
          </a:r>
          <a:endParaRPr lang="el-GR" sz="2400" kern="1200" dirty="0"/>
        </a:p>
      </dsp:txBody>
      <dsp:txXfrm>
        <a:off x="399426" y="2299775"/>
        <a:ext cx="1481085" cy="567702"/>
      </dsp:txXfrm>
    </dsp:sp>
    <dsp:sp modelId="{66D6BED9-7AA9-4B19-BF48-92B9CAB8A7CE}">
      <dsp:nvSpPr>
        <dsp:cNvPr id="0" name=""/>
        <dsp:cNvSpPr/>
      </dsp:nvSpPr>
      <dsp:spPr>
        <a:xfrm>
          <a:off x="2225367" y="1176565"/>
          <a:ext cx="1705960" cy="14070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l-GR" sz="1400" kern="1200" dirty="0" smtClean="0"/>
            <a:t>All actions taken to implement the program</a:t>
          </a:r>
          <a:endParaRPr lang="el-GR" sz="1400" kern="1200" dirty="0"/>
        </a:p>
      </dsp:txBody>
      <dsp:txXfrm>
        <a:off x="2257747" y="1510458"/>
        <a:ext cx="1641200" cy="1040787"/>
      </dsp:txXfrm>
    </dsp:sp>
    <dsp:sp modelId="{2C37BD30-DCAD-488E-AD69-3E71917DABBA}">
      <dsp:nvSpPr>
        <dsp:cNvPr id="0" name=""/>
        <dsp:cNvSpPr/>
      </dsp:nvSpPr>
      <dsp:spPr>
        <a:xfrm>
          <a:off x="3156365" y="288853"/>
          <a:ext cx="2170923" cy="2170923"/>
        </a:xfrm>
        <a:prstGeom prst="circularArrow">
          <a:avLst>
            <a:gd name="adj1" fmla="val 3165"/>
            <a:gd name="adj2" fmla="val 389598"/>
            <a:gd name="adj3" fmla="val 19434891"/>
            <a:gd name="adj4" fmla="val 12575511"/>
            <a:gd name="adj5" fmla="val 3693"/>
          </a:avLst>
        </a:prstGeom>
        <a:solidFill>
          <a:schemeClr val="accent2">
            <a:shade val="90000"/>
            <a:hueOff val="357527"/>
            <a:satOff val="-21049"/>
            <a:lumOff val="213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744ECD-66B3-4C22-9315-CF007F39DF59}">
      <dsp:nvSpPr>
        <dsp:cNvPr id="0" name=""/>
        <dsp:cNvSpPr/>
      </dsp:nvSpPr>
      <dsp:spPr>
        <a:xfrm>
          <a:off x="2604469" y="875052"/>
          <a:ext cx="1516409" cy="60302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Activity</a:t>
          </a:r>
          <a:endParaRPr lang="el-GR" sz="2400" kern="1200" dirty="0"/>
        </a:p>
      </dsp:txBody>
      <dsp:txXfrm>
        <a:off x="2622131" y="892714"/>
        <a:ext cx="1481085" cy="567702"/>
      </dsp:txXfrm>
    </dsp:sp>
    <dsp:sp modelId="{856FCDC8-597B-4FFD-8EBA-58D8259177D3}">
      <dsp:nvSpPr>
        <dsp:cNvPr id="0" name=""/>
        <dsp:cNvSpPr/>
      </dsp:nvSpPr>
      <dsp:spPr>
        <a:xfrm>
          <a:off x="4448072" y="1176565"/>
          <a:ext cx="1705960" cy="14070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l-GR" sz="1400" kern="1200" dirty="0" smtClean="0"/>
            <a:t>It refers to the quantities characteristics of the activity that has taken place</a:t>
          </a:r>
          <a:endParaRPr lang="el-GR" sz="1400" kern="1200" dirty="0"/>
        </a:p>
      </dsp:txBody>
      <dsp:txXfrm>
        <a:off x="4480452" y="1208945"/>
        <a:ext cx="1641200" cy="1040787"/>
      </dsp:txXfrm>
    </dsp:sp>
    <dsp:sp modelId="{6DBF253D-8B3E-4998-AC08-1A7CF23DCEB2}">
      <dsp:nvSpPr>
        <dsp:cNvPr id="0" name=""/>
        <dsp:cNvSpPr/>
      </dsp:nvSpPr>
      <dsp:spPr>
        <a:xfrm>
          <a:off x="5393286" y="1463229"/>
          <a:ext cx="1952939" cy="1952939"/>
        </a:xfrm>
        <a:prstGeom prst="leftCircularArrow">
          <a:avLst>
            <a:gd name="adj1" fmla="val 3518"/>
            <a:gd name="adj2" fmla="val 436733"/>
            <a:gd name="adj3" fmla="val 2212244"/>
            <a:gd name="adj4" fmla="val 9024489"/>
            <a:gd name="adj5" fmla="val 4105"/>
          </a:avLst>
        </a:prstGeom>
        <a:solidFill>
          <a:schemeClr val="accent2">
            <a:shade val="90000"/>
            <a:hueOff val="715053"/>
            <a:satOff val="-42098"/>
            <a:lumOff val="426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193A11-DF6A-444C-A5DA-48C68572B983}">
      <dsp:nvSpPr>
        <dsp:cNvPr id="0" name=""/>
        <dsp:cNvSpPr/>
      </dsp:nvSpPr>
      <dsp:spPr>
        <a:xfrm>
          <a:off x="4827175" y="2282113"/>
          <a:ext cx="1516409" cy="60302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Output</a:t>
          </a:r>
          <a:endParaRPr lang="el-GR" sz="2400" kern="1200" dirty="0"/>
        </a:p>
      </dsp:txBody>
      <dsp:txXfrm>
        <a:off x="4844837" y="2299775"/>
        <a:ext cx="1481085" cy="567702"/>
      </dsp:txXfrm>
    </dsp:sp>
    <dsp:sp modelId="{0F0F39E2-0CE0-493A-92D2-4C2401ACE53A}">
      <dsp:nvSpPr>
        <dsp:cNvPr id="0" name=""/>
        <dsp:cNvSpPr/>
      </dsp:nvSpPr>
      <dsp:spPr>
        <a:xfrm>
          <a:off x="6670778" y="1176565"/>
          <a:ext cx="1705960" cy="14070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l-GR" sz="1400" kern="1200" dirty="0" smtClean="0"/>
            <a:t>Concerning the change that comes as a result of an activity</a:t>
          </a:r>
          <a:endParaRPr lang="el-GR" sz="1400" kern="1200" dirty="0"/>
        </a:p>
      </dsp:txBody>
      <dsp:txXfrm>
        <a:off x="6703158" y="1510458"/>
        <a:ext cx="1641200" cy="1040787"/>
      </dsp:txXfrm>
    </dsp:sp>
    <dsp:sp modelId="{F6251C46-0B5E-44E8-97BE-4DBABF5DA272}">
      <dsp:nvSpPr>
        <dsp:cNvPr id="0" name=""/>
        <dsp:cNvSpPr/>
      </dsp:nvSpPr>
      <dsp:spPr>
        <a:xfrm>
          <a:off x="7049880" y="875052"/>
          <a:ext cx="1516409" cy="60302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Outcomes</a:t>
          </a:r>
          <a:endParaRPr lang="el-GR" sz="2400" kern="1200" dirty="0"/>
        </a:p>
      </dsp:txBody>
      <dsp:txXfrm>
        <a:off x="7067542" y="892714"/>
        <a:ext cx="1481085" cy="5677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99343-56BD-4A20-B28A-37F6F1AD8D68}">
      <dsp:nvSpPr>
        <dsp:cNvPr id="0" name=""/>
        <dsp:cNvSpPr/>
      </dsp:nvSpPr>
      <dsp:spPr>
        <a:xfrm>
          <a:off x="-4169144" y="-639767"/>
          <a:ext cx="4967719" cy="4967719"/>
        </a:xfrm>
        <a:prstGeom prst="blockArc">
          <a:avLst>
            <a:gd name="adj1" fmla="val 18900000"/>
            <a:gd name="adj2" fmla="val 2700000"/>
            <a:gd name="adj3" fmla="val 435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5BF1E4-06CD-4C78-A0C5-FBDFA60A6E6D}">
      <dsp:nvSpPr>
        <dsp:cNvPr id="0" name=""/>
        <dsp:cNvSpPr/>
      </dsp:nvSpPr>
      <dsp:spPr>
        <a:xfrm>
          <a:off x="418410" y="283547"/>
          <a:ext cx="5628338" cy="56739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0366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Beneficiaries </a:t>
          </a:r>
          <a:endParaRPr lang="el-GR" sz="2900" kern="1200" dirty="0"/>
        </a:p>
      </dsp:txBody>
      <dsp:txXfrm>
        <a:off x="418410" y="283547"/>
        <a:ext cx="5628338" cy="567390"/>
      </dsp:txXfrm>
    </dsp:sp>
    <dsp:sp modelId="{CC72E312-C85D-4D44-9120-DD304090F86F}">
      <dsp:nvSpPr>
        <dsp:cNvPr id="0" name=""/>
        <dsp:cNvSpPr/>
      </dsp:nvSpPr>
      <dsp:spPr>
        <a:xfrm>
          <a:off x="63791" y="212623"/>
          <a:ext cx="709237" cy="7092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4158F06-E446-47A2-BA8C-C5C2F11DC08E}">
      <dsp:nvSpPr>
        <dsp:cNvPr id="0" name=""/>
        <dsp:cNvSpPr/>
      </dsp:nvSpPr>
      <dsp:spPr>
        <a:xfrm>
          <a:off x="778019" y="1163161"/>
          <a:ext cx="5303040" cy="56739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0366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Health Professionals</a:t>
          </a:r>
          <a:endParaRPr lang="el-GR" sz="2900" kern="1200" dirty="0"/>
        </a:p>
      </dsp:txBody>
      <dsp:txXfrm>
        <a:off x="778019" y="1163161"/>
        <a:ext cx="5303040" cy="567390"/>
      </dsp:txXfrm>
    </dsp:sp>
    <dsp:sp modelId="{583ED367-FE61-43E2-9664-44238B3550FF}">
      <dsp:nvSpPr>
        <dsp:cNvPr id="0" name=""/>
        <dsp:cNvSpPr/>
      </dsp:nvSpPr>
      <dsp:spPr>
        <a:xfrm>
          <a:off x="389089" y="1063856"/>
          <a:ext cx="709237" cy="7092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5263B3-09B3-4A89-A0F3-B2FFE0CAF386}">
      <dsp:nvSpPr>
        <dsp:cNvPr id="0" name=""/>
        <dsp:cNvSpPr/>
      </dsp:nvSpPr>
      <dsp:spPr>
        <a:xfrm>
          <a:off x="743708" y="1986013"/>
          <a:ext cx="5303040" cy="56739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0366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Experts</a:t>
          </a:r>
          <a:endParaRPr lang="el-GR" sz="2900" kern="1200" dirty="0"/>
        </a:p>
      </dsp:txBody>
      <dsp:txXfrm>
        <a:off x="743708" y="1986013"/>
        <a:ext cx="5303040" cy="567390"/>
      </dsp:txXfrm>
    </dsp:sp>
    <dsp:sp modelId="{E0BD732D-D0F8-4668-915E-1F6B5523BDD2}">
      <dsp:nvSpPr>
        <dsp:cNvPr id="0" name=""/>
        <dsp:cNvSpPr/>
      </dsp:nvSpPr>
      <dsp:spPr>
        <a:xfrm>
          <a:off x="389089" y="1915089"/>
          <a:ext cx="709237" cy="7092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41DED8-6421-4DC1-BD64-18B2A3DF2AB6}">
      <dsp:nvSpPr>
        <dsp:cNvPr id="0" name=""/>
        <dsp:cNvSpPr/>
      </dsp:nvSpPr>
      <dsp:spPr>
        <a:xfrm>
          <a:off x="418410" y="2837246"/>
          <a:ext cx="5628338" cy="56739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0366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Partners</a:t>
          </a:r>
          <a:endParaRPr lang="el-GR" sz="2900" kern="1200" dirty="0"/>
        </a:p>
      </dsp:txBody>
      <dsp:txXfrm>
        <a:off x="418410" y="2837246"/>
        <a:ext cx="5628338" cy="567390"/>
      </dsp:txXfrm>
    </dsp:sp>
    <dsp:sp modelId="{4AAA3553-61FB-4513-B3C7-384ABC8FB62F}">
      <dsp:nvSpPr>
        <dsp:cNvPr id="0" name=""/>
        <dsp:cNvSpPr/>
      </dsp:nvSpPr>
      <dsp:spPr>
        <a:xfrm>
          <a:off x="63791" y="2766322"/>
          <a:ext cx="709237" cy="7092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44545-F024-4FCD-8F63-3BCEEC67172B}" type="datetimeFigureOut">
              <a:rPr lang="el-GR" smtClean="0"/>
              <a:pPr/>
              <a:t>23/4/2018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2D3FD-08CB-4FBC-8CB4-5A7E3E7FE33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2517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69" y="4715152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382705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79769" y="4715152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79769" y="4715152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79769" y="4715152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79769" y="4715152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79769" y="4715152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79769" y="4715152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79769" y="4715152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79769" y="4715152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79769" y="4715152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79769" y="4715152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79769" y="4715152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79769" y="4715152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79769" y="4715152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79769" y="4715152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79769" y="4715152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79769" y="4715152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79769" y="4715152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79769" y="4715152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A9F5C-9F76-4EC8-8AE2-91276E12E617}" type="datetimeFigureOut">
              <a:rPr lang="el-GR" smtClean="0"/>
              <a:pPr/>
              <a:t>23/4/2018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3E18-63D5-4E7F-A2BE-76B00D15A7F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A9F5C-9F76-4EC8-8AE2-91276E12E617}" type="datetimeFigureOut">
              <a:rPr lang="el-GR" smtClean="0"/>
              <a:pPr/>
              <a:t>23/4/2018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3E18-63D5-4E7F-A2BE-76B00D15A7F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A9F5C-9F76-4EC8-8AE2-91276E12E617}" type="datetimeFigureOut">
              <a:rPr lang="el-GR" smtClean="0"/>
              <a:pPr/>
              <a:t>23/4/2018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3E18-63D5-4E7F-A2BE-76B00D15A7F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886652" y="398400"/>
            <a:ext cx="7370699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904927" y="1495850"/>
            <a:ext cx="3560099" cy="342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679181" y="1495850"/>
            <a:ext cx="3560099" cy="342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86652" y="398400"/>
            <a:ext cx="7370699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886652" y="1598409"/>
            <a:ext cx="7370699" cy="3327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86652" y="398400"/>
            <a:ext cx="7370699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870751" y="1495850"/>
            <a:ext cx="2365199" cy="342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3357261" y="1495850"/>
            <a:ext cx="2365199" cy="342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3"/>
          </p:nvPr>
        </p:nvSpPr>
        <p:spPr>
          <a:xfrm>
            <a:off x="5843775" y="1495850"/>
            <a:ext cx="2365199" cy="342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A9F5C-9F76-4EC8-8AE2-91276E12E617}" type="datetimeFigureOut">
              <a:rPr lang="el-GR" smtClean="0"/>
              <a:pPr/>
              <a:t>23/4/2018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3E18-63D5-4E7F-A2BE-76B00D15A7F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A9F5C-9F76-4EC8-8AE2-91276E12E617}" type="datetimeFigureOut">
              <a:rPr lang="el-GR" smtClean="0"/>
              <a:pPr/>
              <a:t>23/4/2018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3E18-63D5-4E7F-A2BE-76B00D15A7F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A9F5C-9F76-4EC8-8AE2-91276E12E617}" type="datetimeFigureOut">
              <a:rPr lang="el-GR" smtClean="0"/>
              <a:pPr/>
              <a:t>23/4/2018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3E18-63D5-4E7F-A2BE-76B00D15A7F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A9F5C-9F76-4EC8-8AE2-91276E12E617}" type="datetimeFigureOut">
              <a:rPr lang="el-GR" smtClean="0"/>
              <a:pPr/>
              <a:t>23/4/2018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3E18-63D5-4E7F-A2BE-76B00D15A7F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A9F5C-9F76-4EC8-8AE2-91276E12E617}" type="datetimeFigureOut">
              <a:rPr lang="el-GR" smtClean="0"/>
              <a:pPr/>
              <a:t>23/4/2018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3E18-63D5-4E7F-A2BE-76B00D15A7F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A9F5C-9F76-4EC8-8AE2-91276E12E617}" type="datetimeFigureOut">
              <a:rPr lang="el-GR" smtClean="0"/>
              <a:pPr/>
              <a:t>23/4/2018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3E18-63D5-4E7F-A2BE-76B00D15A7F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A9F5C-9F76-4EC8-8AE2-91276E12E617}" type="datetimeFigureOut">
              <a:rPr lang="el-GR" smtClean="0"/>
              <a:pPr/>
              <a:t>23/4/2018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3E18-63D5-4E7F-A2BE-76B00D15A7F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A9F5C-9F76-4EC8-8AE2-91276E12E617}" type="datetimeFigureOut">
              <a:rPr lang="el-GR" smtClean="0"/>
              <a:pPr/>
              <a:t>23/4/2018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0E683E18-63D5-4E7F-A2BE-76B00D15A7F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7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1A9F5C-9F76-4EC8-8AE2-91276E12E617}" type="datetimeFigureOut">
              <a:rPr lang="el-GR" smtClean="0"/>
              <a:pPr/>
              <a:t>23/4/2018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683E18-63D5-4E7F-A2BE-76B00D15A7F6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6" r:id="rId13"/>
    <p:sldLayoutId id="2147483817" r:id="rId14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ιμένου 1"/>
          <p:cNvSpPr>
            <a:spLocks noGrp="1"/>
          </p:cNvSpPr>
          <p:nvPr>
            <p:ph type="body" idx="1"/>
          </p:nvPr>
        </p:nvSpPr>
        <p:spPr>
          <a:xfrm>
            <a:off x="827584" y="1131591"/>
            <a:ext cx="7411694" cy="2372044"/>
          </a:xfrm>
        </p:spPr>
        <p:txBody>
          <a:bodyPr/>
          <a:lstStyle/>
          <a:p>
            <a:pPr marL="0" indent="0" algn="ctr">
              <a:buNone/>
            </a:pPr>
            <a:r>
              <a:rPr lang="en-US" sz="6600" i="1" baseline="-25000" dirty="0" smtClean="0"/>
              <a:t>“</a:t>
            </a:r>
            <a:r>
              <a:rPr lang="en-US" sz="6600" b="1" i="1" baseline="-25000" dirty="0"/>
              <a:t>Methodology SROI &amp; </a:t>
            </a:r>
            <a:endParaRPr lang="en-US" sz="6600" b="1" i="1" baseline="-25000" dirty="0" smtClean="0"/>
          </a:p>
          <a:p>
            <a:pPr marL="0" indent="0" algn="ctr">
              <a:buNone/>
            </a:pPr>
            <a:r>
              <a:rPr lang="en-US" sz="6600" b="1" i="1" baseline="-25000" dirty="0" smtClean="0"/>
              <a:t>Key Stakeholders”</a:t>
            </a:r>
            <a:endParaRPr lang="en-US" sz="6600" baseline="-25000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27534"/>
            <a:ext cx="1895369" cy="71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489" y="3005900"/>
            <a:ext cx="2241683" cy="43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58877"/>
            <a:ext cx="3268396" cy="139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755576" y="398400"/>
            <a:ext cx="7501775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sz="3600" dirty="0" smtClean="0"/>
              <a:t>Stakeholders R.T.S.</a:t>
            </a:r>
            <a:endParaRPr lang="en" sz="36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87974"/>
            <a:ext cx="2241683" cy="43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Διάγραμμα 1"/>
          <p:cNvGraphicFramePr/>
          <p:nvPr>
            <p:extLst>
              <p:ext uri="{D42A27DB-BD31-4B8C-83A1-F6EECF244321}">
                <p14:modId xmlns:p14="http://schemas.microsoft.com/office/powerpoint/2010/main" val="1786743091"/>
              </p:ext>
            </p:extLst>
          </p:nvPr>
        </p:nvGraphicFramePr>
        <p:xfrm>
          <a:off x="1524000" y="915566"/>
          <a:ext cx="6096000" cy="368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224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755576" y="398400"/>
            <a:ext cx="7501775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sz="3600" dirty="0" smtClean="0"/>
              <a:t>Stakeholders R.T.S.</a:t>
            </a:r>
            <a:endParaRPr lang="en" sz="3600" dirty="0"/>
          </a:p>
        </p:txBody>
      </p:sp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003572"/>
              </p:ext>
            </p:extLst>
          </p:nvPr>
        </p:nvGraphicFramePr>
        <p:xfrm>
          <a:off x="467544" y="1203598"/>
          <a:ext cx="8424936" cy="318864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617456"/>
                <a:gridCol w="5807480"/>
              </a:tblGrid>
              <a:tr h="8031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Stakeholder</a:t>
                      </a:r>
                    </a:p>
                    <a:p>
                      <a:pPr algn="ctr"/>
                      <a:r>
                        <a:rPr lang="en-US" dirty="0" smtClean="0"/>
                        <a:t>Group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Rationale</a:t>
                      </a:r>
                      <a:endParaRPr lang="el-GR" dirty="0"/>
                    </a:p>
                  </a:txBody>
                  <a:tcPr/>
                </a:tc>
              </a:tr>
              <a:tr h="465296">
                <a:tc>
                  <a:txBody>
                    <a:bodyPr/>
                    <a:lstStyle/>
                    <a:p>
                      <a:r>
                        <a:rPr lang="en-US" dirty="0" smtClean="0"/>
                        <a:t>Beneficiaries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Ex-Drugs users,</a:t>
                      </a:r>
                      <a:r>
                        <a:rPr lang="en-US" baseline="0" dirty="0" smtClean="0"/>
                        <a:t> who participate the pilot implementation</a:t>
                      </a:r>
                      <a:endParaRPr lang="el-GR" dirty="0"/>
                    </a:p>
                  </a:txBody>
                  <a:tcPr anchor="ctr"/>
                </a:tc>
              </a:tr>
              <a:tr h="4652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Health Professionals</a:t>
                      </a:r>
                      <a:endParaRPr lang="el-G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Sport</a:t>
                      </a:r>
                      <a:r>
                        <a:rPr lang="en-US" baseline="0" dirty="0" smtClean="0"/>
                        <a:t> Psychologists, Teachers  and Professionals in sports and physical activities</a:t>
                      </a:r>
                      <a:endParaRPr lang="el-GR" dirty="0"/>
                    </a:p>
                  </a:txBody>
                  <a:tcPr anchor="ctr"/>
                </a:tc>
              </a:tr>
              <a:tr h="46529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Experts</a:t>
                      </a:r>
                      <a:endParaRPr kumimoji="0" lang="el-GR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aseline="0" dirty="0" smtClean="0"/>
                        <a:t>Researchers, Social Workers, Experts in outdoor activities, </a:t>
                      </a:r>
                      <a:endParaRPr lang="el-GR" dirty="0"/>
                    </a:p>
                  </a:txBody>
                  <a:tcPr anchor="ctr"/>
                </a:tc>
              </a:tr>
              <a:tr h="4652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Partners</a:t>
                      </a:r>
                      <a:endParaRPr lang="el-G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All</a:t>
                      </a:r>
                      <a:r>
                        <a:rPr lang="en-US" baseline="0" dirty="0" smtClean="0"/>
                        <a:t> the members, who are involved in RTS, volunteers </a:t>
                      </a:r>
                      <a:endParaRPr lang="el-GR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44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Πίνακας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247517"/>
              </p:ext>
            </p:extLst>
          </p:nvPr>
        </p:nvGraphicFramePr>
        <p:xfrm>
          <a:off x="1043608" y="1203598"/>
          <a:ext cx="7128792" cy="346296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872208"/>
                <a:gridCol w="1152128"/>
                <a:gridCol w="2088232"/>
                <a:gridCol w="2016224"/>
              </a:tblGrid>
              <a:tr h="80311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Stakeholders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</a:t>
                      </a:r>
                    </a:p>
                    <a:p>
                      <a:pPr algn="ctr"/>
                      <a:r>
                        <a:rPr lang="en-US" dirty="0" smtClean="0"/>
                        <a:t>number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Method of involvement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Location</a:t>
                      </a:r>
                    </a:p>
                    <a:p>
                      <a:pPr algn="ctr"/>
                      <a:r>
                        <a:rPr lang="en-US" dirty="0" smtClean="0"/>
                        <a:t>&amp; Date</a:t>
                      </a:r>
                      <a:endParaRPr lang="el-GR" dirty="0"/>
                    </a:p>
                  </a:txBody>
                  <a:tcPr/>
                </a:tc>
              </a:tr>
              <a:tr h="465296">
                <a:tc>
                  <a:txBody>
                    <a:bodyPr/>
                    <a:lstStyle/>
                    <a:p>
                      <a:r>
                        <a:rPr lang="en-US" dirty="0" smtClean="0"/>
                        <a:t>Beneficiaries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Interviews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Apr’ 19</a:t>
                      </a:r>
                      <a:r>
                        <a:rPr lang="en-US" baseline="0" dirty="0" smtClean="0"/>
                        <a:t> - Trikala</a:t>
                      </a:r>
                      <a:endParaRPr lang="el-GR" dirty="0"/>
                    </a:p>
                  </a:txBody>
                  <a:tcPr anchor="ctr"/>
                </a:tc>
              </a:tr>
              <a:tr h="4652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Health Professionals</a:t>
                      </a:r>
                      <a:endParaRPr lang="el-G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Interviews</a:t>
                      </a:r>
                      <a:endParaRPr lang="el-G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Apr’19 - Trikala</a:t>
                      </a:r>
                      <a:endParaRPr lang="el-GR" dirty="0"/>
                    </a:p>
                  </a:txBody>
                  <a:tcPr anchor="ctr"/>
                </a:tc>
              </a:tr>
              <a:tr h="46529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Experts</a:t>
                      </a:r>
                      <a:endParaRPr kumimoji="0" lang="el-GR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Interviews</a:t>
                      </a:r>
                      <a:r>
                        <a:rPr lang="en-US" baseline="0" dirty="0" smtClean="0"/>
                        <a:t> / Questionnaires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Sep’18 – Spain </a:t>
                      </a:r>
                    </a:p>
                    <a:p>
                      <a:pPr algn="ctr"/>
                      <a:r>
                        <a:rPr lang="en-US" dirty="0" smtClean="0"/>
                        <a:t>Nov’18-</a:t>
                      </a:r>
                      <a:r>
                        <a:rPr lang="en-US" baseline="0" dirty="0" smtClean="0"/>
                        <a:t> Volos</a:t>
                      </a:r>
                    </a:p>
                    <a:p>
                      <a:pPr algn="ctr"/>
                      <a:r>
                        <a:rPr lang="en-US" baseline="0" dirty="0" smtClean="0"/>
                        <a:t>Apr’19 - Trikala</a:t>
                      </a:r>
                      <a:endParaRPr lang="el-GR" dirty="0"/>
                    </a:p>
                  </a:txBody>
                  <a:tcPr anchor="ctr"/>
                </a:tc>
              </a:tr>
              <a:tr h="4652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Partners</a:t>
                      </a:r>
                      <a:endParaRPr lang="el-G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Interviews</a:t>
                      </a:r>
                      <a:r>
                        <a:rPr lang="en-US" baseline="0" dirty="0" smtClean="0"/>
                        <a:t> / Questionnaires</a:t>
                      </a:r>
                      <a:endParaRPr lang="el-GR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 the going</a:t>
                      </a:r>
                      <a:endParaRPr lang="el-G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Shape 166"/>
          <p:cNvSpPr txBox="1">
            <a:spLocks noGrp="1"/>
          </p:cNvSpPr>
          <p:nvPr>
            <p:ph type="title"/>
          </p:nvPr>
        </p:nvSpPr>
        <p:spPr>
          <a:xfrm>
            <a:off x="755576" y="398400"/>
            <a:ext cx="7501775" cy="66118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sz="3600" dirty="0" smtClean="0"/>
              <a:t>Stakeholders R.T.S.</a:t>
            </a:r>
            <a:endParaRPr lang="en" sz="3600" dirty="0"/>
          </a:p>
        </p:txBody>
      </p:sp>
    </p:spTree>
    <p:extLst>
      <p:ext uri="{BB962C8B-B14F-4D97-AF65-F5344CB8AC3E}">
        <p14:creationId xmlns:p14="http://schemas.microsoft.com/office/powerpoint/2010/main" val="75122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251522" y="398400"/>
            <a:ext cx="8005829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400" dirty="0" smtClean="0"/>
              <a:t>Desired Results for Beneficiaries</a:t>
            </a:r>
            <a:br>
              <a:rPr lang="en" sz="4400" dirty="0" smtClean="0"/>
            </a:br>
            <a:endParaRPr lang="en" sz="4400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27934"/>
            <a:ext cx="2241683" cy="43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hape 167"/>
          <p:cNvSpPr txBox="1">
            <a:spLocks/>
          </p:cNvSpPr>
          <p:nvPr/>
        </p:nvSpPr>
        <p:spPr>
          <a:xfrm>
            <a:off x="395536" y="1203598"/>
            <a:ext cx="7992888" cy="30243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 smtClean="0"/>
              <a:t>Improving health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 smtClean="0"/>
              <a:t>Developing sports skills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 smtClean="0"/>
              <a:t>Improving sense of personal well-being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 smtClean="0"/>
              <a:t>Empowering to assess other opportunities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 smtClean="0"/>
              <a:t>Improving relationships with family members and friends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/>
              <a:t>Increase in confidence/self-esteem</a:t>
            </a:r>
            <a:endParaRPr lang="en-US" sz="2400" dirty="0" smtClean="0"/>
          </a:p>
          <a:p>
            <a:pPr marL="0" indent="0" algn="just">
              <a:buNone/>
            </a:pPr>
            <a:endParaRPr lang="en-US" sz="2400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251522" y="398400"/>
            <a:ext cx="8005829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dirty="0" smtClean="0"/>
              <a:t>Desired Results for Health Professionals &amp; Experts </a:t>
            </a:r>
            <a:endParaRPr lang="en" sz="3600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39754"/>
            <a:ext cx="2241683" cy="43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hape 167"/>
          <p:cNvSpPr txBox="1">
            <a:spLocks/>
          </p:cNvSpPr>
          <p:nvPr/>
        </p:nvSpPr>
        <p:spPr>
          <a:xfrm>
            <a:off x="383332" y="1563638"/>
            <a:ext cx="7992888" cy="288242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 smtClean="0"/>
              <a:t>Improving service delivery through specific target group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 smtClean="0"/>
              <a:t>Improving skills and employability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 smtClean="0"/>
              <a:t>Improving sense of doing something for their community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 smtClean="0"/>
              <a:t>Feeling more helpful to others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 smtClean="0"/>
              <a:t>Feeling </a:t>
            </a:r>
            <a:r>
              <a:rPr lang="en-US" sz="2400" dirty="0"/>
              <a:t>of pride and achievement </a:t>
            </a:r>
            <a:r>
              <a:rPr lang="en-US" sz="2400" dirty="0" smtClean="0"/>
              <a:t>to support </a:t>
            </a:r>
          </a:p>
          <a:p>
            <a:pPr marL="0" indent="0" algn="just">
              <a:buNone/>
            </a:pPr>
            <a:endParaRPr lang="en-US" sz="2400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6513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251520" y="562222"/>
            <a:ext cx="8005829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dirty="0" smtClean="0"/>
              <a:t>Desired Results for Partners</a:t>
            </a:r>
            <a:endParaRPr lang="en" sz="3600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27934"/>
            <a:ext cx="2241683" cy="43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hape 167"/>
          <p:cNvSpPr txBox="1">
            <a:spLocks/>
          </p:cNvSpPr>
          <p:nvPr/>
        </p:nvSpPr>
        <p:spPr>
          <a:xfrm>
            <a:off x="383332" y="1419622"/>
            <a:ext cx="7992888" cy="240900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 smtClean="0"/>
              <a:t>Gain more experience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 smtClean="0"/>
              <a:t>Acquire expertise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 smtClean="0"/>
              <a:t>Sense of achievement leads to efficiency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8022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251520" y="562222"/>
            <a:ext cx="8005829" cy="64137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/>
            <a:r>
              <a:rPr lang="en" sz="3600" dirty="0" smtClean="0"/>
              <a:t>Outcomes Analysis </a:t>
            </a:r>
            <a:br>
              <a:rPr lang="en" sz="3600" dirty="0" smtClean="0"/>
            </a:br>
            <a:r>
              <a:rPr lang="el-GR" sz="3600" b="1" dirty="0" smtClean="0"/>
              <a:t/>
            </a:r>
            <a:br>
              <a:rPr lang="el-GR" sz="3600" b="1" dirty="0" smtClean="0"/>
            </a:br>
            <a:endParaRPr lang="en" sz="3600" dirty="0"/>
          </a:p>
        </p:txBody>
      </p:sp>
      <p:sp>
        <p:nvSpPr>
          <p:cNvPr id="5" name="Shape 167"/>
          <p:cNvSpPr txBox="1">
            <a:spLocks/>
          </p:cNvSpPr>
          <p:nvPr/>
        </p:nvSpPr>
        <p:spPr>
          <a:xfrm>
            <a:off x="323528" y="1203598"/>
            <a:ext cx="7980684" cy="208823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000" dirty="0" smtClean="0"/>
              <a:t>Find appropriate indicators and financial proxies</a:t>
            </a:r>
          </a:p>
          <a:p>
            <a:pPr lvl="0"/>
            <a:r>
              <a:rPr lang="en-US" sz="2000" dirty="0" smtClean="0"/>
              <a:t>Establishing how long outcomes last </a:t>
            </a:r>
          </a:p>
          <a:p>
            <a:r>
              <a:rPr lang="en-US" sz="2000" dirty="0" smtClean="0"/>
              <a:t>There are three factors that need to be taken into consideration.</a:t>
            </a:r>
          </a:p>
          <a:p>
            <a:pPr>
              <a:buNone/>
            </a:pPr>
            <a:endParaRPr lang="el-GR" sz="2400" b="1" dirty="0" smtClean="0"/>
          </a:p>
          <a:p>
            <a:pPr lvl="0">
              <a:buNone/>
            </a:pPr>
            <a:endParaRPr lang="en-US" sz="2400" b="1" dirty="0" smtClean="0"/>
          </a:p>
          <a:p>
            <a:pPr lvl="0"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dirty="0" smtClean="0"/>
              <a:t> </a:t>
            </a:r>
            <a:endParaRPr lang="el-GR" sz="2400" dirty="0"/>
          </a:p>
        </p:txBody>
      </p:sp>
      <p:sp>
        <p:nvSpPr>
          <p:cNvPr id="14" name="Shape 167"/>
          <p:cNvSpPr txBox="1">
            <a:spLocks/>
          </p:cNvSpPr>
          <p:nvPr/>
        </p:nvSpPr>
        <p:spPr>
          <a:xfrm>
            <a:off x="755576" y="2355726"/>
            <a:ext cx="6404892" cy="114374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l-GR" sz="2400" b="1" dirty="0" smtClean="0"/>
          </a:p>
          <a:p>
            <a:pPr lvl="0">
              <a:buNone/>
            </a:pPr>
            <a:endParaRPr lang="en-US" sz="2400" b="1" dirty="0" smtClean="0"/>
          </a:p>
          <a:p>
            <a:pPr lvl="0"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dirty="0" smtClean="0"/>
              <a:t> </a:t>
            </a:r>
            <a:endParaRPr lang="el-GR" sz="2400" dirty="0"/>
          </a:p>
        </p:txBody>
      </p:sp>
      <p:sp>
        <p:nvSpPr>
          <p:cNvPr id="15" name="14 - Ορθογώνιο"/>
          <p:cNvSpPr/>
          <p:nvPr/>
        </p:nvSpPr>
        <p:spPr>
          <a:xfrm>
            <a:off x="827584" y="2427734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Deadweight </a:t>
            </a:r>
            <a:r>
              <a: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20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would have happened without the activity?</a:t>
            </a:r>
            <a:endParaRPr lang="el-GR" sz="20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en-US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Attribution </a:t>
            </a:r>
            <a:r>
              <a:rPr lang="en-US" sz="20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Who else contributed to the change?</a:t>
            </a:r>
            <a:endParaRPr lang="el-GR" sz="20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en-US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Displacement - </a:t>
            </a:r>
            <a:r>
              <a:rPr lang="en-US" sz="20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any other activity being displaced ?</a:t>
            </a:r>
            <a:endParaRPr lang="el-GR" sz="20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el-GR" sz="24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22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GB" sz="4000" b="1" dirty="0" smtClean="0"/>
              <a:t>SROI Ratio </a:t>
            </a:r>
            <a:br>
              <a:rPr lang="en-GB" sz="4000" b="1" dirty="0" smtClean="0"/>
            </a:br>
            <a:r>
              <a:rPr lang="en-GB" sz="3200" dirty="0" smtClean="0">
                <a:solidFill>
                  <a:schemeClr val="tx1"/>
                </a:solidFill>
              </a:rPr>
              <a:t>For every € 1 invested a value of R.T.S is returned…. </a:t>
            </a: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5" y="4371950"/>
            <a:ext cx="2241683" cy="43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071538" y="2211710"/>
            <a:ext cx="5029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6000" u="sng" dirty="0">
                <a:solidFill>
                  <a:schemeClr val="tx1"/>
                </a:solidFill>
                <a:latin typeface="+mn-lt"/>
              </a:rPr>
              <a:t>Total Impact</a:t>
            </a:r>
          </a:p>
          <a:p>
            <a:pPr algn="ctr"/>
            <a:r>
              <a:rPr lang="en-GB" sz="6000" dirty="0" smtClean="0">
                <a:solidFill>
                  <a:schemeClr val="tx1"/>
                </a:solidFill>
                <a:latin typeface="+mn-lt"/>
              </a:rPr>
              <a:t>57.780,00 €</a:t>
            </a:r>
            <a:endParaRPr lang="en-GB" sz="6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5 - Ίσο"/>
          <p:cNvSpPr/>
          <p:nvPr/>
        </p:nvSpPr>
        <p:spPr>
          <a:xfrm>
            <a:off x="6012160" y="2787774"/>
            <a:ext cx="928694" cy="571504"/>
          </a:xfrm>
          <a:prstGeom prst="mathEqual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4098" name="AutoShape 2" descr="ÎÏÎ¿ÏÎ­Î»ÎµÏÎ¼Î± ÎµÎ¹ÎºÏÎ½Î±Ï Î³Î¹Î± question mark bla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100" name="AutoShape 4" descr="ÎÏÎ¿ÏÎ­Î»ÎµÏÎ¼Î± ÎµÎ¹ÎºÏÎ½Î±Ï Î³Î¹Î± question mark bla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101" name="Picture 5" descr="C:\Users\brain03\Desktop\αρχείο λήψης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6256" y="2139702"/>
            <a:ext cx="1714500" cy="1714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925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ctrTitle" idx="4294967295"/>
          </p:nvPr>
        </p:nvSpPr>
        <p:spPr>
          <a:xfrm>
            <a:off x="1403648" y="1831431"/>
            <a:ext cx="6695380" cy="11588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96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Thanks! </a:t>
            </a:r>
            <a:endParaRPr lang="en" sz="9600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569" y="627534"/>
            <a:ext cx="1895475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35845"/>
            <a:ext cx="3267075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683568" y="411510"/>
            <a:ext cx="7514715" cy="7653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dirty="0" smtClean="0"/>
              <a:t>Social Value</a:t>
            </a:r>
            <a:endParaRPr lang="en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251520" y="915567"/>
            <a:ext cx="8352928" cy="4608512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endParaRPr lang="el-GR" dirty="0"/>
          </a:p>
          <a:p>
            <a:pPr algn="ctr">
              <a:lnSpc>
                <a:spcPct val="150000"/>
              </a:lnSpc>
              <a:buNone/>
            </a:pPr>
            <a:r>
              <a:rPr lang="en-US" dirty="0" smtClean="0"/>
              <a:t>     </a:t>
            </a:r>
            <a:r>
              <a:rPr lang="en-US" dirty="0"/>
              <a:t>‘Social value’ is used to describe </a:t>
            </a:r>
            <a:r>
              <a:rPr lang="en-US" b="1" dirty="0"/>
              <a:t>social</a:t>
            </a:r>
            <a:r>
              <a:rPr lang="en-US" dirty="0"/>
              <a:t>, </a:t>
            </a:r>
            <a:r>
              <a:rPr lang="en-US" b="1" dirty="0" smtClean="0"/>
              <a:t>economic </a:t>
            </a:r>
            <a:r>
              <a:rPr lang="en-US" dirty="0"/>
              <a:t>and </a:t>
            </a:r>
            <a:r>
              <a:rPr lang="en-US" b="1" dirty="0"/>
              <a:t>environmental</a:t>
            </a:r>
            <a:r>
              <a:rPr lang="en-US" dirty="0"/>
              <a:t> value</a:t>
            </a:r>
            <a:r>
              <a:rPr lang="en-US" dirty="0" smtClean="0"/>
              <a:t>.</a:t>
            </a:r>
          </a:p>
          <a:p>
            <a:pPr algn="ctr">
              <a:lnSpc>
                <a:spcPct val="150000"/>
              </a:lnSpc>
              <a:buNone/>
            </a:pPr>
            <a:endParaRPr lang="en-US" sz="1600" dirty="0"/>
          </a:p>
          <a:p>
            <a:pPr algn="ctr">
              <a:lnSpc>
                <a:spcPct val="150000"/>
              </a:lnSpc>
              <a:buNone/>
            </a:pPr>
            <a:r>
              <a:rPr lang="en-US" altLang="el-GR" dirty="0">
                <a:solidFill>
                  <a:srgbClr val="7030A0"/>
                </a:solidFill>
              </a:rPr>
              <a:t>But, what is value</a:t>
            </a:r>
            <a:r>
              <a:rPr lang="en-US" altLang="el-GR" dirty="0" smtClean="0">
                <a:solidFill>
                  <a:srgbClr val="7030A0"/>
                </a:solidFill>
              </a:rPr>
              <a:t>?</a:t>
            </a:r>
            <a:endParaRPr lang="en-US" altLang="el-GR" dirty="0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As </a:t>
            </a:r>
            <a:r>
              <a:rPr lang="en-US" sz="2800" b="1" dirty="0"/>
              <a:t>value </a:t>
            </a:r>
            <a:r>
              <a:rPr lang="en-US" dirty="0"/>
              <a:t>we define the value of the material changes that stakeholders experienced as a result of the under assessment social investment. </a:t>
            </a:r>
            <a:endParaRPr lang="en-US" altLang="el-GR" dirty="0"/>
          </a:p>
          <a:p>
            <a:pPr algn="ctr">
              <a:lnSpc>
                <a:spcPct val="150000"/>
              </a:lnSpc>
              <a:buNone/>
            </a:pPr>
            <a:endParaRPr lang="el-GR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7934"/>
            <a:ext cx="2241683" cy="43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18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99592" y="555526"/>
            <a:ext cx="7370699" cy="7002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l-GR" sz="2400" dirty="0" smtClean="0"/>
              <a:t>Τ</a:t>
            </a:r>
            <a:r>
              <a:rPr lang="en-US" sz="2400" dirty="0" smtClean="0"/>
              <a:t>he</a:t>
            </a:r>
            <a:r>
              <a:rPr lang="el-GR" sz="2400" dirty="0" smtClean="0"/>
              <a:t> </a:t>
            </a:r>
            <a:r>
              <a:rPr lang="en-US" sz="2400" dirty="0" smtClean="0"/>
              <a:t>7 principles of SROI is</a:t>
            </a:r>
            <a:r>
              <a:rPr lang="el-GR" sz="2400" dirty="0" smtClean="0"/>
              <a:t>…</a:t>
            </a:r>
            <a:endParaRPr lang="en" sz="2400" dirty="0"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2565210" y="1131591"/>
            <a:ext cx="5823213" cy="331237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cs typeface="Times New Roman" pitchFamily="18" charset="0"/>
              </a:rPr>
              <a:t>Involve</a:t>
            </a:r>
            <a:r>
              <a:rPr lang="en-US" sz="2000" dirty="0" smtClean="0"/>
              <a:t> </a:t>
            </a:r>
            <a:r>
              <a:rPr lang="en-US" sz="2000" dirty="0" smtClean="0">
                <a:cs typeface="Times New Roman" pitchFamily="18" charset="0"/>
              </a:rPr>
              <a:t>stakeholders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cs typeface="Times New Roman" pitchFamily="18" charset="0"/>
              </a:rPr>
              <a:t>Understand what </a:t>
            </a:r>
            <a:r>
              <a:rPr lang="en-US" sz="2000" dirty="0" smtClean="0">
                <a:cs typeface="Times New Roman" pitchFamily="18" charset="0"/>
              </a:rPr>
              <a:t>changes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cs typeface="Times New Roman" pitchFamily="18" charset="0"/>
              </a:rPr>
              <a:t>Value the things that </a:t>
            </a:r>
            <a:r>
              <a:rPr lang="en-US" sz="2000" dirty="0" smtClean="0">
                <a:cs typeface="Times New Roman" pitchFamily="18" charset="0"/>
              </a:rPr>
              <a:t>matter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cs typeface="Times New Roman" pitchFamily="18" charset="0"/>
              </a:rPr>
              <a:t>Only include what is </a:t>
            </a:r>
            <a:r>
              <a:rPr lang="en-US" sz="2000" dirty="0" smtClean="0">
                <a:cs typeface="Times New Roman" pitchFamily="18" charset="0"/>
              </a:rPr>
              <a:t>material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cs typeface="Times New Roman" pitchFamily="18" charset="0"/>
              </a:rPr>
              <a:t>Do not </a:t>
            </a:r>
            <a:r>
              <a:rPr lang="en-US" sz="2000" dirty="0" smtClean="0">
                <a:cs typeface="Times New Roman" pitchFamily="18" charset="0"/>
              </a:rPr>
              <a:t>over-claim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cs typeface="Times New Roman" pitchFamily="18" charset="0"/>
              </a:rPr>
              <a:t>Be </a:t>
            </a:r>
            <a:r>
              <a:rPr lang="en-US" sz="2000" dirty="0" smtClean="0">
                <a:cs typeface="Times New Roman" pitchFamily="18" charset="0"/>
              </a:rPr>
              <a:t>transparent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cs typeface="Times New Roman" pitchFamily="18" charset="0"/>
              </a:rPr>
              <a:t>Verify the </a:t>
            </a:r>
            <a:r>
              <a:rPr lang="en-US" sz="2000" dirty="0" smtClean="0">
                <a:cs typeface="Times New Roman" pitchFamily="18" charset="0"/>
              </a:rPr>
              <a:t>result</a:t>
            </a:r>
            <a:endParaRPr lang="en-US" sz="2000" dirty="0"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7934"/>
            <a:ext cx="2241683" cy="43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99592" y="555526"/>
            <a:ext cx="7370699" cy="7002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000" dirty="0" smtClean="0"/>
              <a:t>Therefore, is necessary to assess</a:t>
            </a:r>
            <a:r>
              <a:rPr lang="el-GR" sz="2000" dirty="0" smtClean="0"/>
              <a:t>…</a:t>
            </a:r>
            <a:endParaRPr lang="en" sz="2000" dirty="0"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2195736" y="1116120"/>
            <a:ext cx="5823213" cy="331237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l-GR" sz="1800" dirty="0">
                <a:cs typeface="Times New Roman" pitchFamily="18" charset="0"/>
              </a:rPr>
              <a:t>Who are the stakeholders?</a:t>
            </a:r>
            <a:br>
              <a:rPr lang="en-US" altLang="el-GR" sz="1800" dirty="0">
                <a:cs typeface="Times New Roman" pitchFamily="18" charset="0"/>
              </a:rPr>
            </a:br>
            <a:endParaRPr lang="en-US" altLang="el-GR" sz="1800" dirty="0"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l-GR" sz="1800" dirty="0">
                <a:cs typeface="Times New Roman" pitchFamily="18" charset="0"/>
              </a:rPr>
              <a:t>What do they experience?</a:t>
            </a:r>
            <a:br>
              <a:rPr lang="en-US" altLang="el-GR" sz="1800" dirty="0">
                <a:cs typeface="Times New Roman" pitchFamily="18" charset="0"/>
              </a:rPr>
            </a:br>
            <a:endParaRPr lang="en-US" altLang="el-GR" sz="1800" dirty="0"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l-GR" sz="1800" dirty="0">
                <a:cs typeface="Times New Roman" pitchFamily="18" charset="0"/>
              </a:rPr>
              <a:t>Which outcomes are material?</a:t>
            </a:r>
            <a:br>
              <a:rPr lang="en-US" altLang="el-GR" sz="1800" dirty="0">
                <a:cs typeface="Times New Roman" pitchFamily="18" charset="0"/>
              </a:rPr>
            </a:br>
            <a:endParaRPr lang="en-US" altLang="el-GR" sz="1800" dirty="0"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altLang="el-GR" sz="1800" dirty="0" err="1">
                <a:cs typeface="Times New Roman" pitchFamily="18" charset="0"/>
              </a:rPr>
              <a:t>What</a:t>
            </a:r>
            <a:r>
              <a:rPr lang="el-GR" altLang="el-GR" sz="1800" dirty="0">
                <a:cs typeface="Times New Roman" pitchFamily="18" charset="0"/>
              </a:rPr>
              <a:t> </a:t>
            </a:r>
            <a:r>
              <a:rPr lang="el-GR" altLang="el-GR" sz="1800" dirty="0" err="1">
                <a:cs typeface="Times New Roman" pitchFamily="18" charset="0"/>
              </a:rPr>
              <a:t>is</a:t>
            </a:r>
            <a:r>
              <a:rPr lang="el-GR" altLang="el-GR" sz="1800" dirty="0">
                <a:cs typeface="Times New Roman" pitchFamily="18" charset="0"/>
              </a:rPr>
              <a:t> </a:t>
            </a:r>
            <a:r>
              <a:rPr lang="el-GR" altLang="el-GR" sz="1800" dirty="0" err="1">
                <a:cs typeface="Times New Roman" pitchFamily="18" charset="0"/>
              </a:rPr>
              <a:t>their</a:t>
            </a:r>
            <a:r>
              <a:rPr lang="el-GR" altLang="el-GR" sz="1800" dirty="0">
                <a:cs typeface="Times New Roman" pitchFamily="18" charset="0"/>
              </a:rPr>
              <a:t> </a:t>
            </a:r>
            <a:r>
              <a:rPr lang="el-GR" altLang="el-GR" sz="1800" dirty="0" err="1">
                <a:cs typeface="Times New Roman" pitchFamily="18" charset="0"/>
              </a:rPr>
              <a:t>value</a:t>
            </a:r>
            <a:r>
              <a:rPr lang="el-GR" altLang="el-GR" sz="1800" dirty="0">
                <a:cs typeface="Times New Roman" pitchFamily="18" charset="0"/>
              </a:rPr>
              <a:t>?</a:t>
            </a:r>
            <a:r>
              <a:rPr lang="en-US" altLang="el-GR" sz="1800" dirty="0">
                <a:cs typeface="Times New Roman" pitchFamily="18" charset="0"/>
              </a:rPr>
              <a:t/>
            </a:r>
            <a:br>
              <a:rPr lang="en-US" altLang="el-GR" sz="1800" dirty="0">
                <a:cs typeface="Times New Roman" pitchFamily="18" charset="0"/>
              </a:rPr>
            </a:br>
            <a:endParaRPr lang="el-GR" altLang="el-GR" sz="1800" dirty="0"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altLang="el-GR" sz="1800" dirty="0" err="1">
                <a:cs typeface="Times New Roman" pitchFamily="18" charset="0"/>
              </a:rPr>
              <a:t>and</a:t>
            </a:r>
            <a:r>
              <a:rPr lang="el-GR" altLang="el-GR" sz="1800" dirty="0">
                <a:cs typeface="Times New Roman" pitchFamily="18" charset="0"/>
              </a:rPr>
              <a:t> </a:t>
            </a:r>
            <a:r>
              <a:rPr lang="el-GR" altLang="el-GR" sz="1800" dirty="0" err="1">
                <a:cs typeface="Times New Roman" pitchFamily="18" charset="0"/>
              </a:rPr>
              <a:t>how</a:t>
            </a:r>
            <a:r>
              <a:rPr lang="el-GR" altLang="el-GR" sz="1800" dirty="0">
                <a:cs typeface="Times New Roman" pitchFamily="18" charset="0"/>
              </a:rPr>
              <a:t> </a:t>
            </a:r>
            <a:r>
              <a:rPr lang="el-GR" altLang="el-GR" sz="1800" dirty="0" err="1">
                <a:cs typeface="Times New Roman" pitchFamily="18" charset="0"/>
              </a:rPr>
              <a:t>much</a:t>
            </a:r>
            <a:r>
              <a:rPr lang="el-GR" altLang="el-GR" sz="1800" dirty="0">
                <a:cs typeface="Times New Roman" pitchFamily="18" charset="0"/>
              </a:rPr>
              <a:t> </a:t>
            </a:r>
            <a:r>
              <a:rPr lang="el-GR" altLang="el-GR" sz="1800" dirty="0" err="1">
                <a:cs typeface="Times New Roman" pitchFamily="18" charset="0"/>
              </a:rPr>
              <a:t>did</a:t>
            </a:r>
            <a:r>
              <a:rPr lang="el-GR" altLang="el-GR" sz="1800" dirty="0">
                <a:cs typeface="Times New Roman" pitchFamily="18" charset="0"/>
              </a:rPr>
              <a:t> </a:t>
            </a:r>
            <a:r>
              <a:rPr lang="el-GR" altLang="el-GR" sz="1800" dirty="0" err="1">
                <a:cs typeface="Times New Roman" pitchFamily="18" charset="0"/>
              </a:rPr>
              <a:t>the</a:t>
            </a:r>
            <a:r>
              <a:rPr lang="el-GR" altLang="el-GR" sz="1800" dirty="0">
                <a:cs typeface="Times New Roman" pitchFamily="18" charset="0"/>
              </a:rPr>
              <a:t> </a:t>
            </a:r>
            <a:r>
              <a:rPr lang="el-GR" altLang="el-GR" sz="1800" dirty="0" err="1">
                <a:cs typeface="Times New Roman" pitchFamily="18" charset="0"/>
              </a:rPr>
              <a:t>activity</a:t>
            </a:r>
            <a:r>
              <a:rPr lang="el-GR" altLang="el-GR" sz="1800" dirty="0">
                <a:cs typeface="Times New Roman" pitchFamily="18" charset="0"/>
              </a:rPr>
              <a:t> </a:t>
            </a:r>
            <a:r>
              <a:rPr lang="el-GR" altLang="el-GR" sz="1800" dirty="0" err="1">
                <a:cs typeface="Times New Roman" pitchFamily="18" charset="0"/>
              </a:rPr>
              <a:t>contributed</a:t>
            </a:r>
            <a:r>
              <a:rPr lang="el-GR" altLang="el-GR" sz="1800" dirty="0">
                <a:cs typeface="Times New Roman" pitchFamily="18" charset="0"/>
              </a:rPr>
              <a:t> </a:t>
            </a:r>
            <a:r>
              <a:rPr lang="el-GR" altLang="el-GR" sz="1800" dirty="0" err="1">
                <a:cs typeface="Times New Roman" pitchFamily="18" charset="0"/>
              </a:rPr>
              <a:t>to</a:t>
            </a:r>
            <a:r>
              <a:rPr lang="el-GR" altLang="el-GR" sz="1800" dirty="0">
                <a:cs typeface="Times New Roman" pitchFamily="18" charset="0"/>
              </a:rPr>
              <a:t> </a:t>
            </a:r>
            <a:r>
              <a:rPr lang="el-GR" altLang="el-GR" sz="1800" dirty="0" err="1">
                <a:cs typeface="Times New Roman" pitchFamily="18" charset="0"/>
              </a:rPr>
              <a:t>it</a:t>
            </a:r>
            <a:r>
              <a:rPr lang="el-GR" altLang="el-GR" sz="1800" dirty="0"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endParaRPr lang="en-US" sz="1800" dirty="0"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7934"/>
            <a:ext cx="2241683" cy="43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07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827584" y="411510"/>
            <a:ext cx="7357759" cy="7200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altLang="el-GR" sz="3600" dirty="0"/>
              <a:t>Steps of SROI analysis</a:t>
            </a:r>
            <a:r>
              <a:rPr lang="en-US" altLang="el-GR" dirty="0"/>
              <a:t/>
            </a:r>
            <a:br>
              <a:rPr lang="en-US" altLang="el-GR" dirty="0"/>
            </a:br>
            <a:r>
              <a:rPr lang="el-GR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l-GR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" dirty="0" smtClean="0"/>
              <a:t> </a:t>
            </a:r>
            <a:endParaRPr lang="en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70912"/>
            <a:ext cx="2241683" cy="43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4 - Θέση περιεχομένου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4655875"/>
              </p:ext>
            </p:extLst>
          </p:nvPr>
        </p:nvGraphicFramePr>
        <p:xfrm>
          <a:off x="395536" y="1059582"/>
          <a:ext cx="8280920" cy="3604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7913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27584" y="483518"/>
            <a:ext cx="7370699" cy="7002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200" dirty="0" smtClean="0"/>
              <a:t>SROI Analysis</a:t>
            </a:r>
            <a:r>
              <a:rPr lang="el-GR" sz="3200" dirty="0" smtClean="0"/>
              <a:t>…</a:t>
            </a:r>
            <a:endParaRPr lang="en" sz="32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39754"/>
            <a:ext cx="2241683" cy="43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Διάγραμμα 2"/>
          <p:cNvGraphicFramePr/>
          <p:nvPr>
            <p:extLst>
              <p:ext uri="{D42A27DB-BD31-4B8C-83A1-F6EECF244321}">
                <p14:modId xmlns:p14="http://schemas.microsoft.com/office/powerpoint/2010/main" val="2774299560"/>
              </p:ext>
            </p:extLst>
          </p:nvPr>
        </p:nvGraphicFramePr>
        <p:xfrm>
          <a:off x="323528" y="883260"/>
          <a:ext cx="8568952" cy="376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2591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27584" y="483518"/>
            <a:ext cx="7370699" cy="7002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200" dirty="0" smtClean="0"/>
              <a:t>Calculate SROI</a:t>
            </a:r>
            <a:r>
              <a:rPr lang="el-GR" sz="3200" dirty="0" smtClean="0"/>
              <a:t>…</a:t>
            </a:r>
            <a:endParaRPr lang="en" sz="32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11762"/>
            <a:ext cx="2241683" cy="43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95535" y="1347614"/>
            <a:ext cx="223224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SROI</a:t>
            </a:r>
            <a:r>
              <a:rPr lang="en-GB" sz="4400" kern="1200" dirty="0" smtClean="0">
                <a:solidFill>
                  <a:schemeClr val="tx1"/>
                </a:solidFill>
                <a:latin typeface="Corbel"/>
                <a:ea typeface="+mn-ea"/>
                <a:cs typeface="+mn-cs"/>
              </a:rPr>
              <a:t> </a:t>
            </a:r>
            <a:r>
              <a:rPr lang="en-GB" sz="4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</a:t>
            </a:r>
            <a:endParaRPr lang="en-GB" sz="4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5535" y="2842939"/>
            <a:ext cx="825867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For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example, an SROI of 3:1 indicates that for every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€1 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invested, the program delivers € 3 in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value.  (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economic, social and/or environmental)</a:t>
            </a:r>
            <a:endParaRPr lang="en-GB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780184" y="1446709"/>
            <a:ext cx="60150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200" u="sng" dirty="0" smtClean="0">
                <a:solidFill>
                  <a:schemeClr val="tx1"/>
                </a:solidFill>
                <a:latin typeface="+mn-lt"/>
              </a:rPr>
              <a:t>Net Present Value of Impacts</a:t>
            </a:r>
            <a:endParaRPr lang="en-GB" sz="3200" u="sng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n-GB" sz="3200" dirty="0" smtClean="0">
                <a:solidFill>
                  <a:schemeClr val="tx1"/>
                </a:solidFill>
                <a:latin typeface="+mn-lt"/>
              </a:rPr>
              <a:t>Net Present Value of Investment</a:t>
            </a:r>
            <a:endParaRPr lang="en-GB" sz="3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605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755576" y="398400"/>
            <a:ext cx="7501775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sz="3600" dirty="0"/>
              <a:t>Who are Stakeholders ? </a:t>
            </a:r>
            <a:endParaRPr lang="en" sz="3600" dirty="0"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827584" y="1203598"/>
            <a:ext cx="7992888" cy="30243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just">
              <a:buNone/>
            </a:pPr>
            <a:r>
              <a:rPr lang="en-US" sz="2400" b="1" dirty="0" smtClean="0"/>
              <a:t>Stakeholders </a:t>
            </a:r>
            <a:r>
              <a:rPr lang="en-US" sz="2400" dirty="0"/>
              <a:t>are defined as people or </a:t>
            </a:r>
            <a:r>
              <a:rPr lang="en-US" sz="2400" dirty="0" err="1" smtClean="0"/>
              <a:t>organisations</a:t>
            </a:r>
            <a:r>
              <a:rPr lang="en-US" sz="2400" dirty="0"/>
              <a:t> </a:t>
            </a:r>
            <a:r>
              <a:rPr lang="en-US" sz="2400" dirty="0" smtClean="0"/>
              <a:t>that experience change as a result of the activity, whether positive or negative. 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b="1" dirty="0" smtClean="0"/>
              <a:t>Examples</a:t>
            </a:r>
            <a:r>
              <a:rPr lang="en-US" sz="2400" dirty="0" smtClean="0"/>
              <a:t> </a:t>
            </a:r>
            <a:r>
              <a:rPr lang="en-US" sz="2400" dirty="0"/>
              <a:t>of stakeholders include people </a:t>
            </a:r>
            <a:r>
              <a:rPr lang="en-US" sz="2400" dirty="0" smtClean="0"/>
              <a:t>who participate </a:t>
            </a:r>
            <a:r>
              <a:rPr lang="en-US" sz="2400" dirty="0"/>
              <a:t>in projects, employees, customers, suppliers, members of the </a:t>
            </a:r>
            <a:r>
              <a:rPr lang="en-US" sz="2400" dirty="0" smtClean="0"/>
              <a:t>local community</a:t>
            </a:r>
            <a:r>
              <a:rPr lang="en-US" sz="2400" dirty="0"/>
              <a:t>, </a:t>
            </a:r>
            <a:r>
              <a:rPr lang="en-US" sz="2400" dirty="0" smtClean="0"/>
              <a:t>partners, public </a:t>
            </a:r>
            <a:r>
              <a:rPr lang="en-US" sz="2400" dirty="0"/>
              <a:t>sector agencies and funders or investors.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11762"/>
            <a:ext cx="2241683" cy="43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11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755576" y="398400"/>
            <a:ext cx="7501775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en-US" sz="3600" dirty="0" smtClean="0"/>
              <a:t>Key Stakeholders in our project</a:t>
            </a:r>
            <a:endParaRPr lang="en" sz="3600" dirty="0"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827584" y="1203598"/>
            <a:ext cx="7992888" cy="302433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just">
              <a:buNone/>
            </a:pPr>
            <a:r>
              <a:rPr lang="en-US" sz="2400" dirty="0" smtClean="0"/>
              <a:t>In order to clarify the Stakeholders in our project, R.T.S. we determine:  </a:t>
            </a:r>
          </a:p>
          <a:p>
            <a:pPr marL="0" lvl="0" indent="0" algn="just">
              <a:buNone/>
            </a:pPr>
            <a:endParaRPr lang="en-US" sz="2400" dirty="0" smtClean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n-US" sz="2400" dirty="0" smtClean="0"/>
              <a:t>Which people or organizations are considered to be       Stakeholders? 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n-US" sz="2400" dirty="0" smtClean="0"/>
              <a:t>Who are the Stakeholders, which are most affected by the impact?</a:t>
            </a:r>
            <a:endParaRPr lang="en-US" sz="24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67746"/>
            <a:ext cx="2241683" cy="43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40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3332</TotalTime>
  <Words>566</Words>
  <Application>Microsoft Office PowerPoint</Application>
  <PresentationFormat>Προβολή στην οθόνη (16:9)</PresentationFormat>
  <Paragraphs>131</Paragraphs>
  <Slides>18</Slides>
  <Notes>18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7" baseType="lpstr">
      <vt:lpstr>Arial</vt:lpstr>
      <vt:lpstr>Wingdings 2</vt:lpstr>
      <vt:lpstr>Wingdings</vt:lpstr>
      <vt:lpstr>Constantia</vt:lpstr>
      <vt:lpstr>Tahoma</vt:lpstr>
      <vt:lpstr>Calibri</vt:lpstr>
      <vt:lpstr>Times New Roman</vt:lpstr>
      <vt:lpstr>Corbel</vt:lpstr>
      <vt:lpstr>Ροή</vt:lpstr>
      <vt:lpstr>Παρουσίαση του PowerPoint</vt:lpstr>
      <vt:lpstr>Social Value</vt:lpstr>
      <vt:lpstr>Τhe 7 principles of SROI is…</vt:lpstr>
      <vt:lpstr>Therefore, is necessary to assess…</vt:lpstr>
      <vt:lpstr>Steps of SROI analysis   </vt:lpstr>
      <vt:lpstr>SROI Analysis…</vt:lpstr>
      <vt:lpstr>Calculate SROI…</vt:lpstr>
      <vt:lpstr>Who are Stakeholders ? </vt:lpstr>
      <vt:lpstr>Key Stakeholders in our project</vt:lpstr>
      <vt:lpstr>Stakeholders R.T.S.</vt:lpstr>
      <vt:lpstr>Stakeholders R.T.S.</vt:lpstr>
      <vt:lpstr>Stakeholders R.T.S.</vt:lpstr>
      <vt:lpstr>Desired Results for Beneficiaries </vt:lpstr>
      <vt:lpstr>Desired Results for Health Professionals &amp; Experts </vt:lpstr>
      <vt:lpstr>Desired Results for Partners</vt:lpstr>
      <vt:lpstr>Outcomes Analysis   </vt:lpstr>
      <vt:lpstr>SROI Ratio  For every € 1 invested a value of R.T.S is returned…. </vt:lpstr>
      <vt:lpstr>Thanks!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maria</dc:creator>
  <cp:lastModifiedBy>olgad rellia</cp:lastModifiedBy>
  <cp:revision>147</cp:revision>
  <cp:lastPrinted>2018-04-23T09:47:17Z</cp:lastPrinted>
  <dcterms:modified xsi:type="dcterms:W3CDTF">2018-04-23T13:55:52Z</dcterms:modified>
</cp:coreProperties>
</file>